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6" r:id="rId3"/>
    <p:sldId id="272" r:id="rId4"/>
    <p:sldId id="301" r:id="rId5"/>
    <p:sldId id="300" r:id="rId6"/>
    <p:sldId id="293" r:id="rId7"/>
    <p:sldId id="305" r:id="rId8"/>
    <p:sldId id="303" r:id="rId9"/>
    <p:sldId id="308" r:id="rId10"/>
    <p:sldId id="309" r:id="rId11"/>
    <p:sldId id="310" r:id="rId12"/>
    <p:sldId id="314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3" r:id="rId23"/>
    <p:sldId id="324" r:id="rId24"/>
    <p:sldId id="325" r:id="rId25"/>
    <p:sldId id="328" r:id="rId26"/>
    <p:sldId id="329" r:id="rId27"/>
    <p:sldId id="330" r:id="rId28"/>
    <p:sldId id="273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F40A4E-982A-67E9-6A03-E77B16D50474}" name="Anella Bernardo" initials="AB" userId="S::a.bernardo@soresa.it::9f190a6f-66f5-4733-bf1a-1c23292e00b2" providerId="AD"/>
  <p188:author id="{7625D8E7-A516-E3FF-0F32-0D3F9496CE92}" name="Mirella Porfido" initials="MP" userId="S::mirella.porfido@gruppopragma.it::6abd4b3f-e8a8-402b-9204-aed5056f8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3A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0736A-F8E3-4A4E-A1C5-1018EF51E56E}" v="66" dt="2023-03-20T14:41:25.040"/>
  </p1510:revLst>
</p1510:revInfo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8" autoAdjust="0"/>
    <p:restoredTop sz="95679" autoAdjust="0"/>
  </p:normalViewPr>
  <p:slideViewPr>
    <p:cSldViewPr snapToGrid="0" showGuides="1">
      <p:cViewPr varScale="1">
        <p:scale>
          <a:sx n="106" d="100"/>
          <a:sy n="106" d="100"/>
        </p:scale>
        <p:origin x="108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lla Bernardo" userId="9f190a6f-66f5-4733-bf1a-1c23292e00b2" providerId="ADAL" clId="{5B60736A-F8E3-4A4E-A1C5-1018EF51E56E}"/>
    <pc:docChg chg="modSld">
      <pc:chgData name="Anella Bernardo" userId="9f190a6f-66f5-4733-bf1a-1c23292e00b2" providerId="ADAL" clId="{5B60736A-F8E3-4A4E-A1C5-1018EF51E56E}" dt="2023-03-20T14:49:48.964" v="149" actId="6549"/>
      <pc:docMkLst>
        <pc:docMk/>
      </pc:docMkLst>
      <pc:sldChg chg="addSp modSp mod">
        <pc:chgData name="Anella Bernardo" userId="9f190a6f-66f5-4733-bf1a-1c23292e00b2" providerId="ADAL" clId="{5B60736A-F8E3-4A4E-A1C5-1018EF51E56E}" dt="2023-03-20T11:26:22.286" v="106" actId="1076"/>
        <pc:sldMkLst>
          <pc:docMk/>
          <pc:sldMk cId="1495496538" sldId="257"/>
        </pc:sldMkLst>
        <pc:spChg chg="add mod">
          <ac:chgData name="Anella Bernardo" userId="9f190a6f-66f5-4733-bf1a-1c23292e00b2" providerId="ADAL" clId="{5B60736A-F8E3-4A4E-A1C5-1018EF51E56E}" dt="2023-03-20T11:26:22.286" v="106" actId="1076"/>
          <ac:spMkLst>
            <pc:docMk/>
            <pc:sldMk cId="1495496538" sldId="257"/>
            <ac:spMk id="4" creationId="{EB8AA987-FAC1-BCA7-EE42-6C3A17276360}"/>
          </ac:spMkLst>
        </pc:spChg>
      </pc:sldChg>
      <pc:sldChg chg="modSp mod">
        <pc:chgData name="Anella Bernardo" userId="9f190a6f-66f5-4733-bf1a-1c23292e00b2" providerId="ADAL" clId="{5B60736A-F8E3-4A4E-A1C5-1018EF51E56E}" dt="2023-03-20T11:26:31.952" v="108" actId="20577"/>
        <pc:sldMkLst>
          <pc:docMk/>
          <pc:sldMk cId="1163063007" sldId="293"/>
        </pc:sldMkLst>
        <pc:spChg chg="mod">
          <ac:chgData name="Anella Bernardo" userId="9f190a6f-66f5-4733-bf1a-1c23292e00b2" providerId="ADAL" clId="{5B60736A-F8E3-4A4E-A1C5-1018EF51E56E}" dt="2023-03-20T11:26:31.952" v="108" actId="20577"/>
          <ac:spMkLst>
            <pc:docMk/>
            <pc:sldMk cId="1163063007" sldId="293"/>
            <ac:spMk id="17" creationId="{117B5C3A-914D-840E-C437-7F590FAD2F3D}"/>
          </ac:spMkLst>
        </pc:spChg>
      </pc:sldChg>
      <pc:sldChg chg="modSp mod">
        <pc:chgData name="Anella Bernardo" userId="9f190a6f-66f5-4733-bf1a-1c23292e00b2" providerId="ADAL" clId="{5B60736A-F8E3-4A4E-A1C5-1018EF51E56E}" dt="2023-03-20T14:42:25.339" v="122" actId="122"/>
        <pc:sldMkLst>
          <pc:docMk/>
          <pc:sldMk cId="1413194941" sldId="303"/>
        </pc:sldMkLst>
        <pc:graphicFrameChg chg="modGraphic">
          <ac:chgData name="Anella Bernardo" userId="9f190a6f-66f5-4733-bf1a-1c23292e00b2" providerId="ADAL" clId="{5B60736A-F8E3-4A4E-A1C5-1018EF51E56E}" dt="2023-03-20T14:42:25.339" v="122" actId="122"/>
          <ac:graphicFrameMkLst>
            <pc:docMk/>
            <pc:sldMk cId="1413194941" sldId="303"/>
            <ac:graphicFrameMk id="46" creationId="{11E93CA2-783B-04CB-9877-6071B23393F6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2:43.738" v="123" actId="2062"/>
        <pc:sldMkLst>
          <pc:docMk/>
          <pc:sldMk cId="1774500029" sldId="308"/>
        </pc:sldMkLst>
        <pc:graphicFrameChg chg="modGraphic">
          <ac:chgData name="Anella Bernardo" userId="9f190a6f-66f5-4733-bf1a-1c23292e00b2" providerId="ADAL" clId="{5B60736A-F8E3-4A4E-A1C5-1018EF51E56E}" dt="2023-03-20T14:42:43.738" v="123" actId="2062"/>
          <ac:graphicFrameMkLst>
            <pc:docMk/>
            <pc:sldMk cId="1774500029" sldId="308"/>
            <ac:graphicFrameMk id="2" creationId="{A55DD6F7-354E-D09A-BF85-5AAB523D25E9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3:04.145" v="124" actId="1076"/>
        <pc:sldMkLst>
          <pc:docMk/>
          <pc:sldMk cId="2079579443" sldId="309"/>
        </pc:sldMkLst>
        <pc:spChg chg="mod">
          <ac:chgData name="Anella Bernardo" userId="9f190a6f-66f5-4733-bf1a-1c23292e00b2" providerId="ADAL" clId="{5B60736A-F8E3-4A4E-A1C5-1018EF51E56E}" dt="2023-03-20T14:43:04.145" v="124" actId="1076"/>
          <ac:spMkLst>
            <pc:docMk/>
            <pc:sldMk cId="2079579443" sldId="309"/>
            <ac:spMk id="7" creationId="{2F57D590-783D-4191-ABAB-0127495D452B}"/>
          </ac:spMkLst>
        </pc:spChg>
      </pc:sldChg>
      <pc:sldChg chg="modSp mod">
        <pc:chgData name="Anella Bernardo" userId="9f190a6f-66f5-4733-bf1a-1c23292e00b2" providerId="ADAL" clId="{5B60736A-F8E3-4A4E-A1C5-1018EF51E56E}" dt="2023-03-20T14:49:26.741" v="146" actId="6549"/>
        <pc:sldMkLst>
          <pc:docMk/>
          <pc:sldMk cId="4137280144" sldId="310"/>
        </pc:sldMkLst>
        <pc:graphicFrameChg chg="modGraphic">
          <ac:chgData name="Anella Bernardo" userId="9f190a6f-66f5-4733-bf1a-1c23292e00b2" providerId="ADAL" clId="{5B60736A-F8E3-4A4E-A1C5-1018EF51E56E}" dt="2023-03-20T14:49:26.741" v="146" actId="6549"/>
          <ac:graphicFrameMkLst>
            <pc:docMk/>
            <pc:sldMk cId="4137280144" sldId="310"/>
            <ac:graphicFrameMk id="2" creationId="{E66FFC78-A3F4-C957-5FBC-5E385FDF252F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9:36.460" v="147" actId="6549"/>
        <pc:sldMkLst>
          <pc:docMk/>
          <pc:sldMk cId="1177939536" sldId="312"/>
        </pc:sldMkLst>
        <pc:graphicFrameChg chg="modGraphic">
          <ac:chgData name="Anella Bernardo" userId="9f190a6f-66f5-4733-bf1a-1c23292e00b2" providerId="ADAL" clId="{5B60736A-F8E3-4A4E-A1C5-1018EF51E56E}" dt="2023-03-20T14:49:36.460" v="147" actId="6549"/>
          <ac:graphicFrameMkLst>
            <pc:docMk/>
            <pc:sldMk cId="1177939536" sldId="312"/>
            <ac:graphicFrameMk id="2" creationId="{28AA77D8-8AE8-EC38-CC49-5B8C8228DB00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4:35.677" v="136" actId="2062"/>
        <pc:sldMkLst>
          <pc:docMk/>
          <pc:sldMk cId="80482853" sldId="313"/>
        </pc:sldMkLst>
        <pc:graphicFrameChg chg="modGraphic">
          <ac:chgData name="Anella Bernardo" userId="9f190a6f-66f5-4733-bf1a-1c23292e00b2" providerId="ADAL" clId="{5B60736A-F8E3-4A4E-A1C5-1018EF51E56E}" dt="2023-03-20T14:44:35.677" v="136" actId="2062"/>
          <ac:graphicFrameMkLst>
            <pc:docMk/>
            <pc:sldMk cId="80482853" sldId="313"/>
            <ac:graphicFrameMk id="10" creationId="{D2D717C9-3076-6DD2-66A9-AC56731EE620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3:57.231" v="131" actId="2062"/>
        <pc:sldMkLst>
          <pc:docMk/>
          <pc:sldMk cId="1272545171" sldId="314"/>
        </pc:sldMkLst>
        <pc:spChg chg="mod">
          <ac:chgData name="Anella Bernardo" userId="9f190a6f-66f5-4733-bf1a-1c23292e00b2" providerId="ADAL" clId="{5B60736A-F8E3-4A4E-A1C5-1018EF51E56E}" dt="2023-03-20T14:43:49.178" v="130" actId="1076"/>
          <ac:spMkLst>
            <pc:docMk/>
            <pc:sldMk cId="1272545171" sldId="314"/>
            <ac:spMk id="6" creationId="{0D1EC392-CEBB-0CA3-654A-58CF3839A9D2}"/>
          </ac:spMkLst>
        </pc:spChg>
        <pc:graphicFrameChg chg="modGraphic">
          <ac:chgData name="Anella Bernardo" userId="9f190a6f-66f5-4733-bf1a-1c23292e00b2" providerId="ADAL" clId="{5B60736A-F8E3-4A4E-A1C5-1018EF51E56E}" dt="2023-03-20T14:43:57.231" v="131" actId="2062"/>
          <ac:graphicFrameMkLst>
            <pc:docMk/>
            <pc:sldMk cId="1272545171" sldId="314"/>
            <ac:graphicFrameMk id="12" creationId="{44AE2B7E-BA87-88AA-054B-FD2E8A82366D}"/>
          </ac:graphicFrameMkLst>
        </pc:graphicFrameChg>
      </pc:sldChg>
      <pc:sldChg chg="modSp">
        <pc:chgData name="Anella Bernardo" userId="9f190a6f-66f5-4733-bf1a-1c23292e00b2" providerId="ADAL" clId="{5B60736A-F8E3-4A4E-A1C5-1018EF51E56E}" dt="2023-03-20T08:38:12.985" v="36"/>
        <pc:sldMkLst>
          <pc:docMk/>
          <pc:sldMk cId="2742357953" sldId="315"/>
        </pc:sldMkLst>
        <pc:graphicFrameChg chg="mod">
          <ac:chgData name="Anella Bernardo" userId="9f190a6f-66f5-4733-bf1a-1c23292e00b2" providerId="ADAL" clId="{5B60736A-F8E3-4A4E-A1C5-1018EF51E56E}" dt="2023-03-20T08:38:12.985" v="36"/>
          <ac:graphicFrameMkLst>
            <pc:docMk/>
            <pc:sldMk cId="2742357953" sldId="315"/>
            <ac:graphicFrameMk id="6" creationId="{CC65F6A9-E05C-7EAA-D608-B1BBEF634628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9:43.005" v="148" actId="6549"/>
        <pc:sldMkLst>
          <pc:docMk/>
          <pc:sldMk cId="3404133293" sldId="316"/>
        </pc:sldMkLst>
        <pc:graphicFrameChg chg="modGraphic">
          <ac:chgData name="Anella Bernardo" userId="9f190a6f-66f5-4733-bf1a-1c23292e00b2" providerId="ADAL" clId="{5B60736A-F8E3-4A4E-A1C5-1018EF51E56E}" dt="2023-03-20T14:49:43.005" v="148" actId="6549"/>
          <ac:graphicFrameMkLst>
            <pc:docMk/>
            <pc:sldMk cId="3404133293" sldId="316"/>
            <ac:graphicFrameMk id="2" creationId="{6E03D58C-166D-F20C-CA16-D04DFF0DFA5C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5:10.433" v="142" actId="2062"/>
        <pc:sldMkLst>
          <pc:docMk/>
          <pc:sldMk cId="2113659822" sldId="317"/>
        </pc:sldMkLst>
        <pc:graphicFrameChg chg="modGraphic">
          <ac:chgData name="Anella Bernardo" userId="9f190a6f-66f5-4733-bf1a-1c23292e00b2" providerId="ADAL" clId="{5B60736A-F8E3-4A4E-A1C5-1018EF51E56E}" dt="2023-03-20T14:45:10.433" v="142" actId="2062"/>
          <ac:graphicFrameMkLst>
            <pc:docMk/>
            <pc:sldMk cId="2113659822" sldId="317"/>
            <ac:graphicFrameMk id="12" creationId="{641BF3FC-F277-F711-B4DA-DD0F82B74325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14:49:48.964" v="149" actId="6549"/>
        <pc:sldMkLst>
          <pc:docMk/>
          <pc:sldMk cId="4259493363" sldId="319"/>
        </pc:sldMkLst>
        <pc:graphicFrameChg chg="modGraphic">
          <ac:chgData name="Anella Bernardo" userId="9f190a6f-66f5-4733-bf1a-1c23292e00b2" providerId="ADAL" clId="{5B60736A-F8E3-4A4E-A1C5-1018EF51E56E}" dt="2023-03-20T14:49:48.964" v="149" actId="6549"/>
          <ac:graphicFrameMkLst>
            <pc:docMk/>
            <pc:sldMk cId="4259493363" sldId="319"/>
            <ac:graphicFrameMk id="5" creationId="{60ACC3AA-183E-1EB1-F79C-5918A2AC2C4F}"/>
          </ac:graphicFrameMkLst>
        </pc:graphicFrameChg>
      </pc:sldChg>
      <pc:sldChg chg="modSp mod delCm">
        <pc:chgData name="Anella Bernardo" userId="9f190a6f-66f5-4733-bf1a-1c23292e00b2" providerId="ADAL" clId="{5B60736A-F8E3-4A4E-A1C5-1018EF51E56E}" dt="2023-03-20T14:45:36.147" v="145" actId="120"/>
        <pc:sldMkLst>
          <pc:docMk/>
          <pc:sldMk cId="1084281262" sldId="320"/>
        </pc:sldMkLst>
        <pc:graphicFrameChg chg="modGraphic">
          <ac:chgData name="Anella Bernardo" userId="9f190a6f-66f5-4733-bf1a-1c23292e00b2" providerId="ADAL" clId="{5B60736A-F8E3-4A4E-A1C5-1018EF51E56E}" dt="2023-03-20T14:45:36.147" v="145" actId="120"/>
          <ac:graphicFrameMkLst>
            <pc:docMk/>
            <pc:sldMk cId="1084281262" sldId="320"/>
            <ac:graphicFrameMk id="11" creationId="{C0B62BE4-A931-DBCF-B2C2-6339CF39323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ella Bernardo" userId="9f190a6f-66f5-4733-bf1a-1c23292e00b2" providerId="ADAL" clId="{5B60736A-F8E3-4A4E-A1C5-1018EF51E56E}" dt="2023-03-20T08:31:26.199" v="1"/>
              <pc2:cmMkLst xmlns:pc2="http://schemas.microsoft.com/office/powerpoint/2019/9/main/command">
                <pc:docMk/>
                <pc:sldMk cId="1084281262" sldId="320"/>
                <pc2:cmMk id="{055D5375-1EF8-114A-8FC3-C3DDD2A5FDDB}"/>
              </pc2:cmMkLst>
            </pc226:cmChg>
            <pc226:cmChg xmlns:pc226="http://schemas.microsoft.com/office/powerpoint/2022/06/main/command" chg="del">
              <pc226:chgData name="Anella Bernardo" userId="9f190a6f-66f5-4733-bf1a-1c23292e00b2" providerId="ADAL" clId="{5B60736A-F8E3-4A4E-A1C5-1018EF51E56E}" dt="2023-03-20T08:31:23.101" v="0"/>
              <pc2:cmMkLst xmlns:pc2="http://schemas.microsoft.com/office/powerpoint/2019/9/main/command">
                <pc:docMk/>
                <pc:sldMk cId="1084281262" sldId="320"/>
                <pc2:cmMk id="{D7B9BEFE-9289-9844-A30C-B3E28D946435}"/>
              </pc2:cmMkLst>
            </pc226:cmChg>
          </p:ext>
        </pc:extLst>
      </pc:sldChg>
      <pc:sldChg chg="modSp mod">
        <pc:chgData name="Anella Bernardo" userId="9f190a6f-66f5-4733-bf1a-1c23292e00b2" providerId="ADAL" clId="{5B60736A-F8E3-4A4E-A1C5-1018EF51E56E}" dt="2023-03-20T08:32:23.054" v="14" actId="20577"/>
        <pc:sldMkLst>
          <pc:docMk/>
          <pc:sldMk cId="3300184475" sldId="324"/>
        </pc:sldMkLst>
        <pc:graphicFrameChg chg="modGraphic">
          <ac:chgData name="Anella Bernardo" userId="9f190a6f-66f5-4733-bf1a-1c23292e00b2" providerId="ADAL" clId="{5B60736A-F8E3-4A4E-A1C5-1018EF51E56E}" dt="2023-03-20T08:32:23.054" v="14" actId="20577"/>
          <ac:graphicFrameMkLst>
            <pc:docMk/>
            <pc:sldMk cId="3300184475" sldId="324"/>
            <ac:graphicFrameMk id="6" creationId="{095E994B-BF2B-70FE-E95F-F5EC3A86D985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08:32:38.521" v="28" actId="20577"/>
        <pc:sldMkLst>
          <pc:docMk/>
          <pc:sldMk cId="1294482467" sldId="329"/>
        </pc:sldMkLst>
        <pc:graphicFrameChg chg="modGraphic">
          <ac:chgData name="Anella Bernardo" userId="9f190a6f-66f5-4733-bf1a-1c23292e00b2" providerId="ADAL" clId="{5B60736A-F8E3-4A4E-A1C5-1018EF51E56E}" dt="2023-03-20T08:32:38.521" v="28" actId="20577"/>
          <ac:graphicFrameMkLst>
            <pc:docMk/>
            <pc:sldMk cId="1294482467" sldId="329"/>
            <ac:graphicFrameMk id="6" creationId="{F8A3D022-78F7-4C07-14C2-575B14C17D7B}"/>
          </ac:graphicFrameMkLst>
        </pc:graphicFrameChg>
      </pc:sldChg>
      <pc:sldChg chg="modSp mod">
        <pc:chgData name="Anella Bernardo" userId="9f190a6f-66f5-4733-bf1a-1c23292e00b2" providerId="ADAL" clId="{5B60736A-F8E3-4A4E-A1C5-1018EF51E56E}" dt="2023-03-20T08:43:23.198" v="93" actId="1076"/>
        <pc:sldMkLst>
          <pc:docMk/>
          <pc:sldMk cId="3809888662" sldId="330"/>
        </pc:sldMkLst>
        <pc:spChg chg="mod">
          <ac:chgData name="Anella Bernardo" userId="9f190a6f-66f5-4733-bf1a-1c23292e00b2" providerId="ADAL" clId="{5B60736A-F8E3-4A4E-A1C5-1018EF51E56E}" dt="2023-03-20T08:43:23.198" v="93" actId="1076"/>
          <ac:spMkLst>
            <pc:docMk/>
            <pc:sldMk cId="3809888662" sldId="330"/>
            <ac:spMk id="7" creationId="{4DF098FB-2BA3-49E0-6CFE-CD4CDF012F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0F930-9FCC-4BF3-AF0C-1B5F1813C93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2ABC59-42AC-44D5-A9AA-B3AC8AF3B745}" type="pres">
      <dgm:prSet presAssocID="{F970F930-9FCC-4BF3-AF0C-1B5F1813C93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5F69253-DC6B-415E-AF10-980651B62F03}" type="presOf" srcId="{F970F930-9FCC-4BF3-AF0C-1B5F1813C93F}" destId="{B92ABC59-42AC-44D5-A9AA-B3AC8AF3B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2000" b="1" dirty="0"/>
            <a:t>Il sistema di aferesi produttiva multicomponent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800" b="1" dirty="0"/>
            <a:t>SEPARATORE CELLULARE </a:t>
          </a:r>
        </a:p>
        <a:p>
          <a:r>
            <a:rPr lang="it-IT" sz="1000" i="1" dirty="0"/>
            <a:t>(</a:t>
          </a:r>
          <a:r>
            <a:rPr lang="it-IT" sz="1100" i="1" dirty="0"/>
            <a:t>per la raccolta di piastrine, plasma, globuli rossi da donatore sano con procedura singola e/o multicomponente)</a:t>
          </a:r>
          <a:endParaRPr lang="it-IT" sz="1000" i="1" dirty="0"/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pPr>
            <a:buNone/>
          </a:pPr>
          <a:r>
            <a:rPr lang="it-IT" sz="1800" b="1" kern="1200" dirty="0"/>
            <a:t>CIRCUITI MONOUSO </a:t>
          </a:r>
        </a:p>
        <a:p>
          <a:pPr>
            <a:buNone/>
          </a:pPr>
          <a:r>
            <a:rPr lang="it-IT" sz="900" b="1" i="1" kern="1200" dirty="0"/>
            <a:t>(P</a:t>
          </a:r>
          <a:r>
            <a:rPr lang="it-IT" sz="1100" i="1" kern="1200" dirty="0">
              <a:latin typeface="Calibri Light"/>
              <a:ea typeface="+mn-ea"/>
              <a:cs typeface="+mn-cs"/>
            </a:rPr>
            <a:t>er eseguire le seguenti procedure: </a:t>
          </a:r>
        </a:p>
        <a:p>
          <a:pPr>
            <a:buFont typeface="Wingdings" panose="05000000000000000000" pitchFamily="2" charset="2"/>
            <a:buChar char="Ø"/>
          </a:pPr>
          <a:r>
            <a:rPr lang="it-IT" sz="1100" i="1" kern="1200" dirty="0">
              <a:latin typeface="Calibri Light"/>
              <a:ea typeface="+mn-ea"/>
              <a:cs typeface="+mn-cs"/>
            </a:rPr>
            <a:t>Doppia unità di Globuli Rossi; </a:t>
          </a:r>
        </a:p>
        <a:p>
          <a:pPr>
            <a:buFont typeface="Wingdings" panose="05000000000000000000" pitchFamily="2" charset="2"/>
            <a:buChar char="Ø"/>
          </a:pPr>
          <a:r>
            <a:rPr lang="it-IT" sz="1100" i="1" kern="1200" dirty="0">
              <a:latin typeface="Calibri Light"/>
              <a:ea typeface="+mn-ea"/>
              <a:cs typeface="+mn-cs"/>
            </a:rPr>
            <a:t>Globuli Rossi e Plasma; </a:t>
          </a:r>
        </a:p>
        <a:p>
          <a:pPr>
            <a:buFont typeface="Wingdings" panose="05000000000000000000" pitchFamily="2" charset="2"/>
            <a:buChar char="Ø"/>
          </a:pPr>
          <a:r>
            <a:rPr lang="it-IT" sz="1100" i="1" kern="1200" dirty="0">
              <a:latin typeface="Calibri Light"/>
              <a:ea typeface="+mn-ea"/>
              <a:cs typeface="+mn-cs"/>
            </a:rPr>
            <a:t>Globuli Rossi e Piastrine; </a:t>
          </a:r>
        </a:p>
        <a:p>
          <a:pPr>
            <a:buFont typeface="Arial" panose="020B0604020202020204" pitchFamily="34" charset="0"/>
            <a:buChar char="•"/>
          </a:pPr>
          <a:r>
            <a:rPr lang="it-IT" sz="1100" i="1" kern="1200" dirty="0">
              <a:latin typeface="Calibri Light"/>
              <a:ea typeface="+mn-ea"/>
              <a:cs typeface="+mn-cs"/>
            </a:rPr>
            <a:t>Plasmaferesi; </a:t>
          </a:r>
        </a:p>
        <a:p>
          <a:pPr>
            <a:buFont typeface="Arial" panose="020B0604020202020204" pitchFamily="34" charset="0"/>
            <a:buChar char="•"/>
          </a:pPr>
          <a:r>
            <a:rPr lang="it-IT" sz="1100" i="1" kern="1200" dirty="0">
              <a:latin typeface="Calibri Light"/>
              <a:ea typeface="+mn-ea"/>
              <a:cs typeface="+mn-cs"/>
            </a:rPr>
            <a:t>Plasma – Piastrinoaferesi;</a:t>
          </a:r>
        </a:p>
        <a:p>
          <a:pPr>
            <a:buFont typeface="Arial" panose="020B0604020202020204" pitchFamily="34" charset="0"/>
            <a:buChar char="•"/>
          </a:pPr>
          <a:r>
            <a:rPr lang="it-IT" sz="1100" i="1" kern="1200" dirty="0">
              <a:latin typeface="Calibri Light"/>
              <a:ea typeface="+mn-ea"/>
              <a:cs typeface="+mn-cs"/>
            </a:rPr>
            <a:t>Doppia unità di Piastrine.)</a:t>
          </a:r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C3D16B9E-590C-DA4E-BCAA-4235C053038A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BC4C76-8D52-D142-8BC2-A5F64DE5489E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373919D9-B883-CF49-BC70-C19127437EA3}" type="pres">
      <dgm:prSet presAssocID="{F67CB4CB-0553-4368-8A6D-E1B70F493D92}" presName="rootComposite1" presStyleCnt="0"/>
      <dgm:spPr/>
    </dgm:pt>
    <dgm:pt modelId="{58244386-E020-1641-9110-1792956AC8B1}" type="pres">
      <dgm:prSet presAssocID="{F67CB4CB-0553-4368-8A6D-E1B70F493D92}" presName="rootText1" presStyleLbl="node0" presStyleIdx="0" presStyleCnt="1">
        <dgm:presLayoutVars>
          <dgm:chPref val="3"/>
        </dgm:presLayoutVars>
      </dgm:prSet>
      <dgm:spPr/>
    </dgm:pt>
    <dgm:pt modelId="{907B450F-2743-D44F-9646-80129A57E70A}" type="pres">
      <dgm:prSet presAssocID="{F67CB4CB-0553-4368-8A6D-E1B70F493D92}" presName="rootConnector1" presStyleLbl="node1" presStyleIdx="0" presStyleCnt="0"/>
      <dgm:spPr/>
    </dgm:pt>
    <dgm:pt modelId="{5CED04E9-2B40-C94A-97DD-08B0D858D411}" type="pres">
      <dgm:prSet presAssocID="{F67CB4CB-0553-4368-8A6D-E1B70F493D92}" presName="hierChild2" presStyleCnt="0"/>
      <dgm:spPr/>
    </dgm:pt>
    <dgm:pt modelId="{7D33C86C-3233-B649-83F6-E9FA2A29A362}" type="pres">
      <dgm:prSet presAssocID="{36F0E941-CAD3-4B9D-8AEC-399BE4D23CA5}" presName="Name37" presStyleLbl="parChTrans1D2" presStyleIdx="0" presStyleCnt="2"/>
      <dgm:spPr/>
    </dgm:pt>
    <dgm:pt modelId="{0142EFC2-7191-B340-B19B-5BF4375B283F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F0FD51C5-E0E7-434E-AF02-2FCAE5790DBF}" type="pres">
      <dgm:prSet presAssocID="{83748849-2F60-4C16-A9B5-07CB73CD3263}" presName="rootComposite" presStyleCnt="0"/>
      <dgm:spPr/>
    </dgm:pt>
    <dgm:pt modelId="{37CC9C97-EEE8-3245-8E4F-2FDBD49725D7}" type="pres">
      <dgm:prSet presAssocID="{83748849-2F60-4C16-A9B5-07CB73CD3263}" presName="rootText" presStyleLbl="node2" presStyleIdx="0" presStyleCnt="2">
        <dgm:presLayoutVars>
          <dgm:chPref val="3"/>
        </dgm:presLayoutVars>
      </dgm:prSet>
      <dgm:spPr/>
    </dgm:pt>
    <dgm:pt modelId="{3478239D-2BAF-ED47-8C39-C3B217432EB4}" type="pres">
      <dgm:prSet presAssocID="{83748849-2F60-4C16-A9B5-07CB73CD3263}" presName="rootConnector" presStyleLbl="node2" presStyleIdx="0" presStyleCnt="2"/>
      <dgm:spPr/>
    </dgm:pt>
    <dgm:pt modelId="{2AF8AFE9-9154-2E4E-996B-31E42B22E2D8}" type="pres">
      <dgm:prSet presAssocID="{83748849-2F60-4C16-A9B5-07CB73CD3263}" presName="hierChild4" presStyleCnt="0"/>
      <dgm:spPr/>
    </dgm:pt>
    <dgm:pt modelId="{2E0E5C20-A982-C84D-B8EB-D696D42312A0}" type="pres">
      <dgm:prSet presAssocID="{83748849-2F60-4C16-A9B5-07CB73CD3263}" presName="hierChild5" presStyleCnt="0"/>
      <dgm:spPr/>
    </dgm:pt>
    <dgm:pt modelId="{94A5C638-7620-644E-8494-95DEB14D9066}" type="pres">
      <dgm:prSet presAssocID="{26B2AEC5-FB9D-466E-A97D-C3D694A0187D}" presName="Name37" presStyleLbl="parChTrans1D2" presStyleIdx="1" presStyleCnt="2"/>
      <dgm:spPr/>
    </dgm:pt>
    <dgm:pt modelId="{8BD4CDF6-DC4D-1A43-9667-6574EF4699FA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840FE7D8-E5B8-6844-BEF8-8A61B3B27709}" type="pres">
      <dgm:prSet presAssocID="{C1475F50-DBFB-4C56-99CD-66F498C0B252}" presName="rootComposite" presStyleCnt="0"/>
      <dgm:spPr/>
    </dgm:pt>
    <dgm:pt modelId="{C27220C2-324A-3E44-A258-C2A7A9847DC3}" type="pres">
      <dgm:prSet presAssocID="{C1475F50-DBFB-4C56-99CD-66F498C0B252}" presName="rootText" presStyleLbl="node2" presStyleIdx="1" presStyleCnt="2">
        <dgm:presLayoutVars>
          <dgm:chPref val="3"/>
        </dgm:presLayoutVars>
      </dgm:prSet>
      <dgm:spPr/>
    </dgm:pt>
    <dgm:pt modelId="{3C3DDC21-93DA-9D43-BBD3-2BE1923787AD}" type="pres">
      <dgm:prSet presAssocID="{C1475F50-DBFB-4C56-99CD-66F498C0B252}" presName="rootConnector" presStyleLbl="node2" presStyleIdx="1" presStyleCnt="2"/>
      <dgm:spPr/>
    </dgm:pt>
    <dgm:pt modelId="{9C62BF94-3543-F44A-BE8D-9FEC08C9D0AE}" type="pres">
      <dgm:prSet presAssocID="{C1475F50-DBFB-4C56-99CD-66F498C0B252}" presName="hierChild4" presStyleCnt="0"/>
      <dgm:spPr/>
    </dgm:pt>
    <dgm:pt modelId="{EBAE0ED9-C63E-A647-A6F2-4023F8D22C65}" type="pres">
      <dgm:prSet presAssocID="{C1475F50-DBFB-4C56-99CD-66F498C0B252}" presName="hierChild5" presStyleCnt="0"/>
      <dgm:spPr/>
    </dgm:pt>
    <dgm:pt modelId="{AA51D6A3-140E-6149-B0E8-15432BE9928B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3FF1DB33-EC89-8542-A653-D4C6DA7B2798}" type="presOf" srcId="{F67CB4CB-0553-4368-8A6D-E1B70F493D92}" destId="{907B450F-2743-D44F-9646-80129A57E70A}" srcOrd="1" destOrd="0" presId="urn:microsoft.com/office/officeart/2005/8/layout/orgChart1"/>
    <dgm:cxn modelId="{7FEC5D45-33AC-B24C-9FBA-31A13FC8639A}" type="presOf" srcId="{F67CB4CB-0553-4368-8A6D-E1B70F493D92}" destId="{58244386-E020-1641-9110-1792956AC8B1}" srcOrd="0" destOrd="0" presId="urn:microsoft.com/office/officeart/2005/8/layout/orgChart1"/>
    <dgm:cxn modelId="{66D8A76C-DA0C-EC49-B999-74C78CD6EFE5}" type="presOf" srcId="{83748849-2F60-4C16-A9B5-07CB73CD3263}" destId="{37CC9C97-EEE8-3245-8E4F-2FDBD49725D7}" srcOrd="0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7DF88E9F-D82C-1944-BE32-4CBD67C75F3E}" type="presOf" srcId="{C1475F50-DBFB-4C56-99CD-66F498C0B252}" destId="{3C3DDC21-93DA-9D43-BBD3-2BE1923787AD}" srcOrd="1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588948B5-87FC-2442-8CB0-CC973DD259C0}" type="presOf" srcId="{274FD4B0-5B31-4A1D-9652-2F175E5BA20E}" destId="{C3D16B9E-590C-DA4E-BCAA-4235C053038A}" srcOrd="0" destOrd="0" presId="urn:microsoft.com/office/officeart/2005/8/layout/orgChart1"/>
    <dgm:cxn modelId="{0FEE4CB8-FBCF-FD40-A96A-DA0C72C8BC4C}" type="presOf" srcId="{36F0E941-CAD3-4B9D-8AEC-399BE4D23CA5}" destId="{7D33C86C-3233-B649-83F6-E9FA2A29A362}" srcOrd="0" destOrd="0" presId="urn:microsoft.com/office/officeart/2005/8/layout/orgChart1"/>
    <dgm:cxn modelId="{1BEBCFC9-BF41-9F46-B146-2D7E00B24774}" type="presOf" srcId="{C1475F50-DBFB-4C56-99CD-66F498C0B252}" destId="{C27220C2-324A-3E44-A258-C2A7A9847DC3}" srcOrd="0" destOrd="0" presId="urn:microsoft.com/office/officeart/2005/8/layout/orgChart1"/>
    <dgm:cxn modelId="{8A230ECB-5A14-9449-86E7-EEB120A258E8}" type="presOf" srcId="{26B2AEC5-FB9D-466E-A97D-C3D694A0187D}" destId="{94A5C638-7620-644E-8494-95DEB14D9066}" srcOrd="0" destOrd="0" presId="urn:microsoft.com/office/officeart/2005/8/layout/orgChart1"/>
    <dgm:cxn modelId="{63DD6AE6-BFE7-8649-80E4-432E2A7C82E9}" type="presOf" srcId="{83748849-2F60-4C16-A9B5-07CB73CD3263}" destId="{3478239D-2BAF-ED47-8C39-C3B217432EB4}" srcOrd="1" destOrd="0" presId="urn:microsoft.com/office/officeart/2005/8/layout/orgChart1"/>
    <dgm:cxn modelId="{47F764FB-3CD7-D340-827D-E1F833B70471}" type="presParOf" srcId="{C3D16B9E-590C-DA4E-BCAA-4235C053038A}" destId="{35BC4C76-8D52-D142-8BC2-A5F64DE5489E}" srcOrd="0" destOrd="0" presId="urn:microsoft.com/office/officeart/2005/8/layout/orgChart1"/>
    <dgm:cxn modelId="{A6F8F176-3258-0949-AE1D-4409F7A45B26}" type="presParOf" srcId="{35BC4C76-8D52-D142-8BC2-A5F64DE5489E}" destId="{373919D9-B883-CF49-BC70-C19127437EA3}" srcOrd="0" destOrd="0" presId="urn:microsoft.com/office/officeart/2005/8/layout/orgChart1"/>
    <dgm:cxn modelId="{3EE64C19-BAF1-0D4E-AAF0-9BC629B83631}" type="presParOf" srcId="{373919D9-B883-CF49-BC70-C19127437EA3}" destId="{58244386-E020-1641-9110-1792956AC8B1}" srcOrd="0" destOrd="0" presId="urn:microsoft.com/office/officeart/2005/8/layout/orgChart1"/>
    <dgm:cxn modelId="{548A7EC0-45BA-4A4C-9F80-A80F67B79A14}" type="presParOf" srcId="{373919D9-B883-CF49-BC70-C19127437EA3}" destId="{907B450F-2743-D44F-9646-80129A57E70A}" srcOrd="1" destOrd="0" presId="urn:microsoft.com/office/officeart/2005/8/layout/orgChart1"/>
    <dgm:cxn modelId="{FBA15D8A-8A44-2E4A-97FC-BFA95DD0019D}" type="presParOf" srcId="{35BC4C76-8D52-D142-8BC2-A5F64DE5489E}" destId="{5CED04E9-2B40-C94A-97DD-08B0D858D411}" srcOrd="1" destOrd="0" presId="urn:microsoft.com/office/officeart/2005/8/layout/orgChart1"/>
    <dgm:cxn modelId="{538F748D-F75F-3349-B883-F2427B0596C9}" type="presParOf" srcId="{5CED04E9-2B40-C94A-97DD-08B0D858D411}" destId="{7D33C86C-3233-B649-83F6-E9FA2A29A362}" srcOrd="0" destOrd="0" presId="urn:microsoft.com/office/officeart/2005/8/layout/orgChart1"/>
    <dgm:cxn modelId="{A9E12D23-AF77-9C43-8EA4-A34676CB42FA}" type="presParOf" srcId="{5CED04E9-2B40-C94A-97DD-08B0D858D411}" destId="{0142EFC2-7191-B340-B19B-5BF4375B283F}" srcOrd="1" destOrd="0" presId="urn:microsoft.com/office/officeart/2005/8/layout/orgChart1"/>
    <dgm:cxn modelId="{AFB7CCF9-8110-1641-9DF3-EFB73A9757B3}" type="presParOf" srcId="{0142EFC2-7191-B340-B19B-5BF4375B283F}" destId="{F0FD51C5-E0E7-434E-AF02-2FCAE5790DBF}" srcOrd="0" destOrd="0" presId="urn:microsoft.com/office/officeart/2005/8/layout/orgChart1"/>
    <dgm:cxn modelId="{43CFE5F8-7CBF-5346-B98B-813E181F6978}" type="presParOf" srcId="{F0FD51C5-E0E7-434E-AF02-2FCAE5790DBF}" destId="{37CC9C97-EEE8-3245-8E4F-2FDBD49725D7}" srcOrd="0" destOrd="0" presId="urn:microsoft.com/office/officeart/2005/8/layout/orgChart1"/>
    <dgm:cxn modelId="{D81C8A52-C138-DF46-99A9-696BD1E860DB}" type="presParOf" srcId="{F0FD51C5-E0E7-434E-AF02-2FCAE5790DBF}" destId="{3478239D-2BAF-ED47-8C39-C3B217432EB4}" srcOrd="1" destOrd="0" presId="urn:microsoft.com/office/officeart/2005/8/layout/orgChart1"/>
    <dgm:cxn modelId="{BBB65BDB-5C6B-164A-BE41-9AB56006601E}" type="presParOf" srcId="{0142EFC2-7191-B340-B19B-5BF4375B283F}" destId="{2AF8AFE9-9154-2E4E-996B-31E42B22E2D8}" srcOrd="1" destOrd="0" presId="urn:microsoft.com/office/officeart/2005/8/layout/orgChart1"/>
    <dgm:cxn modelId="{4BC7153E-0475-5144-A82D-93140FB786A8}" type="presParOf" srcId="{0142EFC2-7191-B340-B19B-5BF4375B283F}" destId="{2E0E5C20-A982-C84D-B8EB-D696D42312A0}" srcOrd="2" destOrd="0" presId="urn:microsoft.com/office/officeart/2005/8/layout/orgChart1"/>
    <dgm:cxn modelId="{3AEFCE61-AD9A-1B4D-8741-7645EBDE658C}" type="presParOf" srcId="{5CED04E9-2B40-C94A-97DD-08B0D858D411}" destId="{94A5C638-7620-644E-8494-95DEB14D9066}" srcOrd="2" destOrd="0" presId="urn:microsoft.com/office/officeart/2005/8/layout/orgChart1"/>
    <dgm:cxn modelId="{95D8EE9C-1A4E-9E4C-B12E-FBFED8B47DDB}" type="presParOf" srcId="{5CED04E9-2B40-C94A-97DD-08B0D858D411}" destId="{8BD4CDF6-DC4D-1A43-9667-6574EF4699FA}" srcOrd="3" destOrd="0" presId="urn:microsoft.com/office/officeart/2005/8/layout/orgChart1"/>
    <dgm:cxn modelId="{A374A724-F1DA-C74F-9C2D-1815D5F01FB0}" type="presParOf" srcId="{8BD4CDF6-DC4D-1A43-9667-6574EF4699FA}" destId="{840FE7D8-E5B8-6844-BEF8-8A61B3B27709}" srcOrd="0" destOrd="0" presId="urn:microsoft.com/office/officeart/2005/8/layout/orgChart1"/>
    <dgm:cxn modelId="{88F5431F-B249-C549-AB04-9F6C6FB0B716}" type="presParOf" srcId="{840FE7D8-E5B8-6844-BEF8-8A61B3B27709}" destId="{C27220C2-324A-3E44-A258-C2A7A9847DC3}" srcOrd="0" destOrd="0" presId="urn:microsoft.com/office/officeart/2005/8/layout/orgChart1"/>
    <dgm:cxn modelId="{FCC3D0FB-B8A8-B544-9991-758A071EE158}" type="presParOf" srcId="{840FE7D8-E5B8-6844-BEF8-8A61B3B27709}" destId="{3C3DDC21-93DA-9D43-BBD3-2BE1923787AD}" srcOrd="1" destOrd="0" presId="urn:microsoft.com/office/officeart/2005/8/layout/orgChart1"/>
    <dgm:cxn modelId="{20D5D2D4-B4D1-A348-AB34-37CA478585A1}" type="presParOf" srcId="{8BD4CDF6-DC4D-1A43-9667-6574EF4699FA}" destId="{9C62BF94-3543-F44A-BE8D-9FEC08C9D0AE}" srcOrd="1" destOrd="0" presId="urn:microsoft.com/office/officeart/2005/8/layout/orgChart1"/>
    <dgm:cxn modelId="{5405C6FD-154E-0F43-A881-AF7C73018FD9}" type="presParOf" srcId="{8BD4CDF6-DC4D-1A43-9667-6574EF4699FA}" destId="{EBAE0ED9-C63E-A647-A6F2-4023F8D22C65}" srcOrd="2" destOrd="0" presId="urn:microsoft.com/office/officeart/2005/8/layout/orgChart1"/>
    <dgm:cxn modelId="{B5644D75-B4B0-A142-BD9E-8915686478AC}" type="presParOf" srcId="{35BC4C76-8D52-D142-8BC2-A5F64DE5489E}" destId="{AA51D6A3-140E-6149-B0E8-15432BE99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1400" b="1" dirty="0"/>
            <a:t>Il sistema di plasmaferesi produttiva monocomponent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400" b="1" dirty="0"/>
            <a:t>SEPARATORE CELLULARE</a:t>
          </a:r>
        </a:p>
        <a:p>
          <a:r>
            <a:rPr lang="it-IT" sz="1200" b="0" i="1" dirty="0"/>
            <a:t>(per la produzione di plasma leucodepleto)</a:t>
          </a:r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r>
            <a:rPr lang="it-IT" sz="1400" b="1" dirty="0"/>
            <a:t>CIRCUITI MONOUSO</a:t>
          </a:r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B60BA7C7-5CC3-254F-8E68-6A117303D913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906A0F-375B-5045-B79E-46F5BF8FA84E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C21E86CD-69AC-5740-967A-87208613B2B1}" type="pres">
      <dgm:prSet presAssocID="{F67CB4CB-0553-4368-8A6D-E1B70F493D92}" presName="rootComposite1" presStyleCnt="0"/>
      <dgm:spPr/>
    </dgm:pt>
    <dgm:pt modelId="{0B1788D9-0B58-7749-BA48-5BC2832B4975}" type="pres">
      <dgm:prSet presAssocID="{F67CB4CB-0553-4368-8A6D-E1B70F493D92}" presName="rootText1" presStyleLbl="node0" presStyleIdx="0" presStyleCnt="1">
        <dgm:presLayoutVars>
          <dgm:chPref val="3"/>
        </dgm:presLayoutVars>
      </dgm:prSet>
      <dgm:spPr/>
    </dgm:pt>
    <dgm:pt modelId="{387A99BC-7434-DF46-9727-3B0D0307F6C4}" type="pres">
      <dgm:prSet presAssocID="{F67CB4CB-0553-4368-8A6D-E1B70F493D92}" presName="rootConnector1" presStyleLbl="node1" presStyleIdx="0" presStyleCnt="0"/>
      <dgm:spPr/>
    </dgm:pt>
    <dgm:pt modelId="{234BEC75-1F77-AB47-AAFF-0E043F1D4789}" type="pres">
      <dgm:prSet presAssocID="{F67CB4CB-0553-4368-8A6D-E1B70F493D92}" presName="hierChild2" presStyleCnt="0"/>
      <dgm:spPr/>
    </dgm:pt>
    <dgm:pt modelId="{C4EE368D-E5C5-3C45-B962-838C91049720}" type="pres">
      <dgm:prSet presAssocID="{36F0E941-CAD3-4B9D-8AEC-399BE4D23CA5}" presName="Name37" presStyleLbl="parChTrans1D2" presStyleIdx="0" presStyleCnt="2"/>
      <dgm:spPr/>
    </dgm:pt>
    <dgm:pt modelId="{03E89372-6212-3042-9D2D-A6D384E5F267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20486936-37FE-3644-9E93-19DFF80F9E21}" type="pres">
      <dgm:prSet presAssocID="{83748849-2F60-4C16-A9B5-07CB73CD3263}" presName="rootComposite" presStyleCnt="0"/>
      <dgm:spPr/>
    </dgm:pt>
    <dgm:pt modelId="{445CF302-E2BC-2847-A038-F65429364F8A}" type="pres">
      <dgm:prSet presAssocID="{83748849-2F60-4C16-A9B5-07CB73CD3263}" presName="rootText" presStyleLbl="node2" presStyleIdx="0" presStyleCnt="2">
        <dgm:presLayoutVars>
          <dgm:chPref val="3"/>
        </dgm:presLayoutVars>
      </dgm:prSet>
      <dgm:spPr/>
    </dgm:pt>
    <dgm:pt modelId="{97C0B43F-3C80-2941-8AD3-825CAD4D776A}" type="pres">
      <dgm:prSet presAssocID="{83748849-2F60-4C16-A9B5-07CB73CD3263}" presName="rootConnector" presStyleLbl="node2" presStyleIdx="0" presStyleCnt="2"/>
      <dgm:spPr/>
    </dgm:pt>
    <dgm:pt modelId="{E346C5C4-5576-3049-8DAF-854BD493DA19}" type="pres">
      <dgm:prSet presAssocID="{83748849-2F60-4C16-A9B5-07CB73CD3263}" presName="hierChild4" presStyleCnt="0"/>
      <dgm:spPr/>
    </dgm:pt>
    <dgm:pt modelId="{1733D989-D5EA-BF4A-85D4-158FD883EBCA}" type="pres">
      <dgm:prSet presAssocID="{83748849-2F60-4C16-A9B5-07CB73CD3263}" presName="hierChild5" presStyleCnt="0"/>
      <dgm:spPr/>
    </dgm:pt>
    <dgm:pt modelId="{EA30281B-AFDD-704F-BD6D-9CEB76F393DE}" type="pres">
      <dgm:prSet presAssocID="{26B2AEC5-FB9D-466E-A97D-C3D694A0187D}" presName="Name37" presStyleLbl="parChTrans1D2" presStyleIdx="1" presStyleCnt="2"/>
      <dgm:spPr/>
    </dgm:pt>
    <dgm:pt modelId="{BD64586D-8AD6-0F41-BECA-64E54AAFEE59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20BA1157-CFEA-BD4C-BD10-6A7B2C6D5B23}" type="pres">
      <dgm:prSet presAssocID="{C1475F50-DBFB-4C56-99CD-66F498C0B252}" presName="rootComposite" presStyleCnt="0"/>
      <dgm:spPr/>
    </dgm:pt>
    <dgm:pt modelId="{433FC1F7-6735-1D49-836D-A764AE385340}" type="pres">
      <dgm:prSet presAssocID="{C1475F50-DBFB-4C56-99CD-66F498C0B252}" presName="rootText" presStyleLbl="node2" presStyleIdx="1" presStyleCnt="2">
        <dgm:presLayoutVars>
          <dgm:chPref val="3"/>
        </dgm:presLayoutVars>
      </dgm:prSet>
      <dgm:spPr/>
    </dgm:pt>
    <dgm:pt modelId="{0F308FF4-8A21-0948-AE6E-592E7BBB4FBD}" type="pres">
      <dgm:prSet presAssocID="{C1475F50-DBFB-4C56-99CD-66F498C0B252}" presName="rootConnector" presStyleLbl="node2" presStyleIdx="1" presStyleCnt="2"/>
      <dgm:spPr/>
    </dgm:pt>
    <dgm:pt modelId="{3CE9D0C7-D46F-A045-9B9E-DF144F3CD276}" type="pres">
      <dgm:prSet presAssocID="{C1475F50-DBFB-4C56-99CD-66F498C0B252}" presName="hierChild4" presStyleCnt="0"/>
      <dgm:spPr/>
    </dgm:pt>
    <dgm:pt modelId="{BDDE163C-ACBD-624A-A4DE-8F5637A31C68}" type="pres">
      <dgm:prSet presAssocID="{C1475F50-DBFB-4C56-99CD-66F498C0B252}" presName="hierChild5" presStyleCnt="0"/>
      <dgm:spPr/>
    </dgm:pt>
    <dgm:pt modelId="{AFDF1EEE-8412-DF4E-90BF-ADF1A095923C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9D888B06-43CD-F247-82B7-0C1537BB887A}" type="presOf" srcId="{83748849-2F60-4C16-A9B5-07CB73CD3263}" destId="{97C0B43F-3C80-2941-8AD3-825CAD4D776A}" srcOrd="1" destOrd="0" presId="urn:microsoft.com/office/officeart/2005/8/layout/orgChart1"/>
    <dgm:cxn modelId="{4938130F-23DE-E04D-89F9-45E719ECD76F}" type="presOf" srcId="{C1475F50-DBFB-4C56-99CD-66F498C0B252}" destId="{0F308FF4-8A21-0948-AE6E-592E7BBB4FBD}" srcOrd="1" destOrd="0" presId="urn:microsoft.com/office/officeart/2005/8/layout/orgChart1"/>
    <dgm:cxn modelId="{623AFE12-7389-C046-A86A-301C374CF8B2}" type="presOf" srcId="{26B2AEC5-FB9D-466E-A97D-C3D694A0187D}" destId="{EA30281B-AFDD-704F-BD6D-9CEB76F393DE}" srcOrd="0" destOrd="0" presId="urn:microsoft.com/office/officeart/2005/8/layout/orgChart1"/>
    <dgm:cxn modelId="{A748FE1F-DEE2-024F-B7C8-D0795847E9D9}" type="presOf" srcId="{83748849-2F60-4C16-A9B5-07CB73CD3263}" destId="{445CF302-E2BC-2847-A038-F65429364F8A}" srcOrd="0" destOrd="0" presId="urn:microsoft.com/office/officeart/2005/8/layout/orgChart1"/>
    <dgm:cxn modelId="{8D57FA24-7084-1C47-A3A8-39977ABEBA67}" type="presOf" srcId="{274FD4B0-5B31-4A1D-9652-2F175E5BA20E}" destId="{B60BA7C7-5CC3-254F-8E68-6A117303D913}" srcOrd="0" destOrd="0" presId="urn:microsoft.com/office/officeart/2005/8/layout/orgChart1"/>
    <dgm:cxn modelId="{6E6A0A44-B69B-4E45-ACD0-883A795B20CF}" type="presOf" srcId="{F67CB4CB-0553-4368-8A6D-E1B70F493D92}" destId="{387A99BC-7434-DF46-9727-3B0D0307F6C4}" srcOrd="1" destOrd="0" presId="urn:microsoft.com/office/officeart/2005/8/layout/orgChart1"/>
    <dgm:cxn modelId="{B0207073-971E-AA47-8160-D7910D01BD98}" type="presOf" srcId="{36F0E941-CAD3-4B9D-8AEC-399BE4D23CA5}" destId="{C4EE368D-E5C5-3C45-B962-838C91049720}" srcOrd="0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803F0EAC-A77F-2D4C-B594-FD6358C48CAF}" type="presOf" srcId="{C1475F50-DBFB-4C56-99CD-66F498C0B252}" destId="{433FC1F7-6735-1D49-836D-A764AE385340}" srcOrd="0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EE6B39D7-1E42-3C41-9675-0D4006D72A11}" type="presOf" srcId="{F67CB4CB-0553-4368-8A6D-E1B70F493D92}" destId="{0B1788D9-0B58-7749-BA48-5BC2832B4975}" srcOrd="0" destOrd="0" presId="urn:microsoft.com/office/officeart/2005/8/layout/orgChart1"/>
    <dgm:cxn modelId="{2F4A2227-04C5-9341-9219-03E63BDDAC46}" type="presParOf" srcId="{B60BA7C7-5CC3-254F-8E68-6A117303D913}" destId="{DD906A0F-375B-5045-B79E-46F5BF8FA84E}" srcOrd="0" destOrd="0" presId="urn:microsoft.com/office/officeart/2005/8/layout/orgChart1"/>
    <dgm:cxn modelId="{BF7D1B6E-36F5-F344-BC73-68618BDE1167}" type="presParOf" srcId="{DD906A0F-375B-5045-B79E-46F5BF8FA84E}" destId="{C21E86CD-69AC-5740-967A-87208613B2B1}" srcOrd="0" destOrd="0" presId="urn:microsoft.com/office/officeart/2005/8/layout/orgChart1"/>
    <dgm:cxn modelId="{F86295A0-FAFB-994B-866C-A9F4067C4240}" type="presParOf" srcId="{C21E86CD-69AC-5740-967A-87208613B2B1}" destId="{0B1788D9-0B58-7749-BA48-5BC2832B4975}" srcOrd="0" destOrd="0" presId="urn:microsoft.com/office/officeart/2005/8/layout/orgChart1"/>
    <dgm:cxn modelId="{557F3C01-212B-4D4D-9BE8-F0D388A01082}" type="presParOf" srcId="{C21E86CD-69AC-5740-967A-87208613B2B1}" destId="{387A99BC-7434-DF46-9727-3B0D0307F6C4}" srcOrd="1" destOrd="0" presId="urn:microsoft.com/office/officeart/2005/8/layout/orgChart1"/>
    <dgm:cxn modelId="{507240A6-32E9-A448-B7A0-A903799EE91B}" type="presParOf" srcId="{DD906A0F-375B-5045-B79E-46F5BF8FA84E}" destId="{234BEC75-1F77-AB47-AAFF-0E043F1D4789}" srcOrd="1" destOrd="0" presId="urn:microsoft.com/office/officeart/2005/8/layout/orgChart1"/>
    <dgm:cxn modelId="{CFF1DF07-E3C5-FA4D-9341-5EEB1098B2E6}" type="presParOf" srcId="{234BEC75-1F77-AB47-AAFF-0E043F1D4789}" destId="{C4EE368D-E5C5-3C45-B962-838C91049720}" srcOrd="0" destOrd="0" presId="urn:microsoft.com/office/officeart/2005/8/layout/orgChart1"/>
    <dgm:cxn modelId="{FAA185FF-AC54-7B47-9C5D-0C6FCADEF6E6}" type="presParOf" srcId="{234BEC75-1F77-AB47-AAFF-0E043F1D4789}" destId="{03E89372-6212-3042-9D2D-A6D384E5F267}" srcOrd="1" destOrd="0" presId="urn:microsoft.com/office/officeart/2005/8/layout/orgChart1"/>
    <dgm:cxn modelId="{A11680A6-3685-EA45-B5AD-650637419138}" type="presParOf" srcId="{03E89372-6212-3042-9D2D-A6D384E5F267}" destId="{20486936-37FE-3644-9E93-19DFF80F9E21}" srcOrd="0" destOrd="0" presId="urn:microsoft.com/office/officeart/2005/8/layout/orgChart1"/>
    <dgm:cxn modelId="{1AEFD469-4F68-9B43-B005-C6363D39CF94}" type="presParOf" srcId="{20486936-37FE-3644-9E93-19DFF80F9E21}" destId="{445CF302-E2BC-2847-A038-F65429364F8A}" srcOrd="0" destOrd="0" presId="urn:microsoft.com/office/officeart/2005/8/layout/orgChart1"/>
    <dgm:cxn modelId="{68551811-952D-6346-89BF-74A7BB69A281}" type="presParOf" srcId="{20486936-37FE-3644-9E93-19DFF80F9E21}" destId="{97C0B43F-3C80-2941-8AD3-825CAD4D776A}" srcOrd="1" destOrd="0" presId="urn:microsoft.com/office/officeart/2005/8/layout/orgChart1"/>
    <dgm:cxn modelId="{2C1C9718-2246-364E-9A28-EC879DD0D3F6}" type="presParOf" srcId="{03E89372-6212-3042-9D2D-A6D384E5F267}" destId="{E346C5C4-5576-3049-8DAF-854BD493DA19}" srcOrd="1" destOrd="0" presId="urn:microsoft.com/office/officeart/2005/8/layout/orgChart1"/>
    <dgm:cxn modelId="{CCAE2ACE-9ABE-A148-9B48-4B1112E8499B}" type="presParOf" srcId="{03E89372-6212-3042-9D2D-A6D384E5F267}" destId="{1733D989-D5EA-BF4A-85D4-158FD883EBCA}" srcOrd="2" destOrd="0" presId="urn:microsoft.com/office/officeart/2005/8/layout/orgChart1"/>
    <dgm:cxn modelId="{941E1EFF-C256-2848-B0F3-B24CBA0F54FD}" type="presParOf" srcId="{234BEC75-1F77-AB47-AAFF-0E043F1D4789}" destId="{EA30281B-AFDD-704F-BD6D-9CEB76F393DE}" srcOrd="2" destOrd="0" presId="urn:microsoft.com/office/officeart/2005/8/layout/orgChart1"/>
    <dgm:cxn modelId="{6D111CDF-6287-F842-B1B7-9F5CEFB381A4}" type="presParOf" srcId="{234BEC75-1F77-AB47-AAFF-0E043F1D4789}" destId="{BD64586D-8AD6-0F41-BECA-64E54AAFEE59}" srcOrd="3" destOrd="0" presId="urn:microsoft.com/office/officeart/2005/8/layout/orgChart1"/>
    <dgm:cxn modelId="{8FC9826B-8E8E-544D-B656-7FD5A677E612}" type="presParOf" srcId="{BD64586D-8AD6-0F41-BECA-64E54AAFEE59}" destId="{20BA1157-CFEA-BD4C-BD10-6A7B2C6D5B23}" srcOrd="0" destOrd="0" presId="urn:microsoft.com/office/officeart/2005/8/layout/orgChart1"/>
    <dgm:cxn modelId="{B40A2268-43B8-4244-95D9-F45FDCC258B9}" type="presParOf" srcId="{20BA1157-CFEA-BD4C-BD10-6A7B2C6D5B23}" destId="{433FC1F7-6735-1D49-836D-A764AE385340}" srcOrd="0" destOrd="0" presId="urn:microsoft.com/office/officeart/2005/8/layout/orgChart1"/>
    <dgm:cxn modelId="{E70C6331-EFBE-FA45-B1FD-09057C44ED59}" type="presParOf" srcId="{20BA1157-CFEA-BD4C-BD10-6A7B2C6D5B23}" destId="{0F308FF4-8A21-0948-AE6E-592E7BBB4FBD}" srcOrd="1" destOrd="0" presId="urn:microsoft.com/office/officeart/2005/8/layout/orgChart1"/>
    <dgm:cxn modelId="{A5ADC4EC-C15C-D74E-8382-6548623A8CCE}" type="presParOf" srcId="{BD64586D-8AD6-0F41-BECA-64E54AAFEE59}" destId="{3CE9D0C7-D46F-A045-9B9E-DF144F3CD276}" srcOrd="1" destOrd="0" presId="urn:microsoft.com/office/officeart/2005/8/layout/orgChart1"/>
    <dgm:cxn modelId="{1A4DD231-E72C-FF47-A620-69322503564D}" type="presParOf" srcId="{BD64586D-8AD6-0F41-BECA-64E54AAFEE59}" destId="{BDDE163C-ACBD-624A-A4DE-8F5637A31C68}" srcOrd="2" destOrd="0" presId="urn:microsoft.com/office/officeart/2005/8/layout/orgChart1"/>
    <dgm:cxn modelId="{90A9EA02-E312-B244-800C-6D6EA4396D85}" type="presParOf" srcId="{DD906A0F-375B-5045-B79E-46F5BF8FA84E}" destId="{AFDF1EEE-8412-DF4E-90BF-ADF1A09592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1800" b="1" dirty="0"/>
            <a:t>Il sistema di aferesi terapeutica e raccolta cellule staminali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800" b="1" dirty="0"/>
            <a:t>SEPARATORE CELLULARE </a:t>
          </a:r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r>
            <a:rPr lang="it-IT" sz="1800" b="1" dirty="0"/>
            <a:t>CIRCUITI MONOUSO</a:t>
          </a:r>
        </a:p>
        <a:p>
          <a:r>
            <a:rPr lang="it-IT" sz="1050" b="1" i="1" dirty="0"/>
            <a:t>(</a:t>
          </a:r>
          <a:r>
            <a:rPr lang="it-IT" sz="1050" i="1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in grado di eseguire le seguenti procedure:</a:t>
          </a:r>
          <a:endParaRPr lang="it-IT" sz="1050" i="1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it-IT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Plasma-exchange; </a:t>
          </a:r>
          <a:endParaRPr lang="it-IT" sz="1050" i="1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it-IT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Eritro-exchange; </a:t>
          </a:r>
          <a:endParaRPr lang="it-IT" sz="1050" i="1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it-IT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Raccolta cellule staminali; </a:t>
          </a:r>
          <a:endParaRPr lang="it-IT" sz="1050" i="1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it-IT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Procedure depletiva)</a:t>
          </a:r>
          <a:endParaRPr lang="it-IT" sz="1050" b="1" i="1" dirty="0"/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578539E9-DB2C-CE46-986A-668B52C761A9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9C10B5-E53F-4B4D-880F-6CEFEA191651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24CB0449-2CCB-7346-947B-9BA1FB144AA1}" type="pres">
      <dgm:prSet presAssocID="{F67CB4CB-0553-4368-8A6D-E1B70F493D92}" presName="rootComposite1" presStyleCnt="0"/>
      <dgm:spPr/>
    </dgm:pt>
    <dgm:pt modelId="{AE39A30B-6BDF-C64E-8E19-BE60BEF4AA39}" type="pres">
      <dgm:prSet presAssocID="{F67CB4CB-0553-4368-8A6D-E1B70F493D92}" presName="rootText1" presStyleLbl="node0" presStyleIdx="0" presStyleCnt="1">
        <dgm:presLayoutVars>
          <dgm:chPref val="3"/>
        </dgm:presLayoutVars>
      </dgm:prSet>
      <dgm:spPr/>
    </dgm:pt>
    <dgm:pt modelId="{B9EB7E34-1BA4-6A41-AD39-3DEF8A006D69}" type="pres">
      <dgm:prSet presAssocID="{F67CB4CB-0553-4368-8A6D-E1B70F493D92}" presName="rootConnector1" presStyleLbl="node1" presStyleIdx="0" presStyleCnt="0"/>
      <dgm:spPr/>
    </dgm:pt>
    <dgm:pt modelId="{546AF4A4-C6E1-0C48-8518-AE76EA680D79}" type="pres">
      <dgm:prSet presAssocID="{F67CB4CB-0553-4368-8A6D-E1B70F493D92}" presName="hierChild2" presStyleCnt="0"/>
      <dgm:spPr/>
    </dgm:pt>
    <dgm:pt modelId="{B710E752-836A-5448-9084-B3707A68A1C9}" type="pres">
      <dgm:prSet presAssocID="{36F0E941-CAD3-4B9D-8AEC-399BE4D23CA5}" presName="Name37" presStyleLbl="parChTrans1D2" presStyleIdx="0" presStyleCnt="2"/>
      <dgm:spPr/>
    </dgm:pt>
    <dgm:pt modelId="{DDDE4AC2-F876-AA46-807E-88CD31A9F7E1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DA8EC8E5-842E-E04A-AA5E-EACBEE2C51A6}" type="pres">
      <dgm:prSet presAssocID="{83748849-2F60-4C16-A9B5-07CB73CD3263}" presName="rootComposite" presStyleCnt="0"/>
      <dgm:spPr/>
    </dgm:pt>
    <dgm:pt modelId="{BF4C270B-EA40-E540-A08A-297F949C15FF}" type="pres">
      <dgm:prSet presAssocID="{83748849-2F60-4C16-A9B5-07CB73CD3263}" presName="rootText" presStyleLbl="node2" presStyleIdx="0" presStyleCnt="2">
        <dgm:presLayoutVars>
          <dgm:chPref val="3"/>
        </dgm:presLayoutVars>
      </dgm:prSet>
      <dgm:spPr/>
    </dgm:pt>
    <dgm:pt modelId="{D73FA5A1-1A05-8C47-A7F4-B207A1FC2162}" type="pres">
      <dgm:prSet presAssocID="{83748849-2F60-4C16-A9B5-07CB73CD3263}" presName="rootConnector" presStyleLbl="node2" presStyleIdx="0" presStyleCnt="2"/>
      <dgm:spPr/>
    </dgm:pt>
    <dgm:pt modelId="{AFE3197E-5F81-7D4B-AA6D-A73B3177B1A1}" type="pres">
      <dgm:prSet presAssocID="{83748849-2F60-4C16-A9B5-07CB73CD3263}" presName="hierChild4" presStyleCnt="0"/>
      <dgm:spPr/>
    </dgm:pt>
    <dgm:pt modelId="{C32ED5AC-6C25-7F42-81E7-86EA12E7BA1B}" type="pres">
      <dgm:prSet presAssocID="{83748849-2F60-4C16-A9B5-07CB73CD3263}" presName="hierChild5" presStyleCnt="0"/>
      <dgm:spPr/>
    </dgm:pt>
    <dgm:pt modelId="{2E7599CF-1D92-5648-BB15-39A2DBD8943E}" type="pres">
      <dgm:prSet presAssocID="{26B2AEC5-FB9D-466E-A97D-C3D694A0187D}" presName="Name37" presStyleLbl="parChTrans1D2" presStyleIdx="1" presStyleCnt="2"/>
      <dgm:spPr/>
    </dgm:pt>
    <dgm:pt modelId="{63C35783-6305-FD43-B38F-72FD063332B6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D78AF788-78AA-4B44-B9C2-F28E90CF7D6D}" type="pres">
      <dgm:prSet presAssocID="{C1475F50-DBFB-4C56-99CD-66F498C0B252}" presName="rootComposite" presStyleCnt="0"/>
      <dgm:spPr/>
    </dgm:pt>
    <dgm:pt modelId="{3E7812CF-CDC6-F741-99B1-15E9F94C748D}" type="pres">
      <dgm:prSet presAssocID="{C1475F50-DBFB-4C56-99CD-66F498C0B252}" presName="rootText" presStyleLbl="node2" presStyleIdx="1" presStyleCnt="2">
        <dgm:presLayoutVars>
          <dgm:chPref val="3"/>
        </dgm:presLayoutVars>
      </dgm:prSet>
      <dgm:spPr/>
    </dgm:pt>
    <dgm:pt modelId="{0BC12502-D49A-B749-B419-EB94E8F31DCF}" type="pres">
      <dgm:prSet presAssocID="{C1475F50-DBFB-4C56-99CD-66F498C0B252}" presName="rootConnector" presStyleLbl="node2" presStyleIdx="1" presStyleCnt="2"/>
      <dgm:spPr/>
    </dgm:pt>
    <dgm:pt modelId="{299D29A4-1D13-EC46-93DC-2FAE723A4CBE}" type="pres">
      <dgm:prSet presAssocID="{C1475F50-DBFB-4C56-99CD-66F498C0B252}" presName="hierChild4" presStyleCnt="0"/>
      <dgm:spPr/>
    </dgm:pt>
    <dgm:pt modelId="{97AFDB45-3837-D04A-A69C-8BFA6CEF0933}" type="pres">
      <dgm:prSet presAssocID="{C1475F50-DBFB-4C56-99CD-66F498C0B252}" presName="hierChild5" presStyleCnt="0"/>
      <dgm:spPr/>
    </dgm:pt>
    <dgm:pt modelId="{A6ABA4DC-382A-5D49-917A-52048F7D3C2D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6A69B736-BE4E-D74C-BFDD-749ED87B638E}" type="presOf" srcId="{36F0E941-CAD3-4B9D-8AEC-399BE4D23CA5}" destId="{B710E752-836A-5448-9084-B3707A68A1C9}" srcOrd="0" destOrd="0" presId="urn:microsoft.com/office/officeart/2005/8/layout/orgChart1"/>
    <dgm:cxn modelId="{7DE8C15E-DFEF-AC45-B70B-E25844544DF7}" type="presOf" srcId="{83748849-2F60-4C16-A9B5-07CB73CD3263}" destId="{BF4C270B-EA40-E540-A08A-297F949C15FF}" srcOrd="0" destOrd="0" presId="urn:microsoft.com/office/officeart/2005/8/layout/orgChart1"/>
    <dgm:cxn modelId="{4844F349-2D42-1F47-9C23-7885BBBB9C9E}" type="presOf" srcId="{F67CB4CB-0553-4368-8A6D-E1B70F493D92}" destId="{AE39A30B-6BDF-C64E-8E19-BE60BEF4AA39}" srcOrd="0" destOrd="0" presId="urn:microsoft.com/office/officeart/2005/8/layout/orgChart1"/>
    <dgm:cxn modelId="{C156B06B-5037-C142-AA12-95314BC1277B}" type="presOf" srcId="{274FD4B0-5B31-4A1D-9652-2F175E5BA20E}" destId="{578539E9-DB2C-CE46-986A-668B52C761A9}" srcOrd="0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0D06FB92-7FCE-8645-99D4-B75CC8C2C0B4}" type="presOf" srcId="{26B2AEC5-FB9D-466E-A97D-C3D694A0187D}" destId="{2E7599CF-1D92-5648-BB15-39A2DBD8943E}" srcOrd="0" destOrd="0" presId="urn:microsoft.com/office/officeart/2005/8/layout/orgChart1"/>
    <dgm:cxn modelId="{D94E2397-CBCA-A34F-99DF-2D79403E387B}" type="presOf" srcId="{83748849-2F60-4C16-A9B5-07CB73CD3263}" destId="{D73FA5A1-1A05-8C47-A7F4-B207A1FC2162}" srcOrd="1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10A306CD-81C4-3A4D-A226-1D0096C22574}" type="presOf" srcId="{C1475F50-DBFB-4C56-99CD-66F498C0B252}" destId="{3E7812CF-CDC6-F741-99B1-15E9F94C748D}" srcOrd="0" destOrd="0" presId="urn:microsoft.com/office/officeart/2005/8/layout/orgChart1"/>
    <dgm:cxn modelId="{57428CD8-A770-4C41-9DC3-DF5236CFA126}" type="presOf" srcId="{C1475F50-DBFB-4C56-99CD-66F498C0B252}" destId="{0BC12502-D49A-B749-B419-EB94E8F31DCF}" srcOrd="1" destOrd="0" presId="urn:microsoft.com/office/officeart/2005/8/layout/orgChart1"/>
    <dgm:cxn modelId="{5E62C8DF-5556-B740-A265-024DA8A75332}" type="presOf" srcId="{F67CB4CB-0553-4368-8A6D-E1B70F493D92}" destId="{B9EB7E34-1BA4-6A41-AD39-3DEF8A006D69}" srcOrd="1" destOrd="0" presId="urn:microsoft.com/office/officeart/2005/8/layout/orgChart1"/>
    <dgm:cxn modelId="{1B89CC3F-FCD0-0543-9987-63BBE1663F0E}" type="presParOf" srcId="{578539E9-DB2C-CE46-986A-668B52C761A9}" destId="{2D9C10B5-E53F-4B4D-880F-6CEFEA191651}" srcOrd="0" destOrd="0" presId="urn:microsoft.com/office/officeart/2005/8/layout/orgChart1"/>
    <dgm:cxn modelId="{EB7C6241-1619-5045-A022-3A17B58D8922}" type="presParOf" srcId="{2D9C10B5-E53F-4B4D-880F-6CEFEA191651}" destId="{24CB0449-2CCB-7346-947B-9BA1FB144AA1}" srcOrd="0" destOrd="0" presId="urn:microsoft.com/office/officeart/2005/8/layout/orgChart1"/>
    <dgm:cxn modelId="{81E5A8AE-5859-F44E-82AE-B6C98742A729}" type="presParOf" srcId="{24CB0449-2CCB-7346-947B-9BA1FB144AA1}" destId="{AE39A30B-6BDF-C64E-8E19-BE60BEF4AA39}" srcOrd="0" destOrd="0" presId="urn:microsoft.com/office/officeart/2005/8/layout/orgChart1"/>
    <dgm:cxn modelId="{35831E15-29D7-1948-AC45-DE8E3D18C457}" type="presParOf" srcId="{24CB0449-2CCB-7346-947B-9BA1FB144AA1}" destId="{B9EB7E34-1BA4-6A41-AD39-3DEF8A006D69}" srcOrd="1" destOrd="0" presId="urn:microsoft.com/office/officeart/2005/8/layout/orgChart1"/>
    <dgm:cxn modelId="{9A1F3101-73DE-1B4E-92B1-3BD029330CF9}" type="presParOf" srcId="{2D9C10B5-E53F-4B4D-880F-6CEFEA191651}" destId="{546AF4A4-C6E1-0C48-8518-AE76EA680D79}" srcOrd="1" destOrd="0" presId="urn:microsoft.com/office/officeart/2005/8/layout/orgChart1"/>
    <dgm:cxn modelId="{A2FDD3B0-0F72-154E-8F22-500B13ED6EAD}" type="presParOf" srcId="{546AF4A4-C6E1-0C48-8518-AE76EA680D79}" destId="{B710E752-836A-5448-9084-B3707A68A1C9}" srcOrd="0" destOrd="0" presId="urn:microsoft.com/office/officeart/2005/8/layout/orgChart1"/>
    <dgm:cxn modelId="{ABABBB31-4941-EA4B-A035-4E5E49EEEA42}" type="presParOf" srcId="{546AF4A4-C6E1-0C48-8518-AE76EA680D79}" destId="{DDDE4AC2-F876-AA46-807E-88CD31A9F7E1}" srcOrd="1" destOrd="0" presId="urn:microsoft.com/office/officeart/2005/8/layout/orgChart1"/>
    <dgm:cxn modelId="{C9875D41-59AA-8545-9918-5BF6C9DA29DB}" type="presParOf" srcId="{DDDE4AC2-F876-AA46-807E-88CD31A9F7E1}" destId="{DA8EC8E5-842E-E04A-AA5E-EACBEE2C51A6}" srcOrd="0" destOrd="0" presId="urn:microsoft.com/office/officeart/2005/8/layout/orgChart1"/>
    <dgm:cxn modelId="{FFD3E483-454D-4C42-9C43-9EE6649D7541}" type="presParOf" srcId="{DA8EC8E5-842E-E04A-AA5E-EACBEE2C51A6}" destId="{BF4C270B-EA40-E540-A08A-297F949C15FF}" srcOrd="0" destOrd="0" presId="urn:microsoft.com/office/officeart/2005/8/layout/orgChart1"/>
    <dgm:cxn modelId="{989EE113-EAB9-FC4B-971D-EF8FC2A394CB}" type="presParOf" srcId="{DA8EC8E5-842E-E04A-AA5E-EACBEE2C51A6}" destId="{D73FA5A1-1A05-8C47-A7F4-B207A1FC2162}" srcOrd="1" destOrd="0" presId="urn:microsoft.com/office/officeart/2005/8/layout/orgChart1"/>
    <dgm:cxn modelId="{2ECFCE71-3F79-B649-BA9F-944C736CE1AC}" type="presParOf" srcId="{DDDE4AC2-F876-AA46-807E-88CD31A9F7E1}" destId="{AFE3197E-5F81-7D4B-AA6D-A73B3177B1A1}" srcOrd="1" destOrd="0" presId="urn:microsoft.com/office/officeart/2005/8/layout/orgChart1"/>
    <dgm:cxn modelId="{C51D1572-8A68-8447-88DD-8FDE92485909}" type="presParOf" srcId="{DDDE4AC2-F876-AA46-807E-88CD31A9F7E1}" destId="{C32ED5AC-6C25-7F42-81E7-86EA12E7BA1B}" srcOrd="2" destOrd="0" presId="urn:microsoft.com/office/officeart/2005/8/layout/orgChart1"/>
    <dgm:cxn modelId="{D81FBD4F-90D4-B242-B6C3-1C1B9AECA285}" type="presParOf" srcId="{546AF4A4-C6E1-0C48-8518-AE76EA680D79}" destId="{2E7599CF-1D92-5648-BB15-39A2DBD8943E}" srcOrd="2" destOrd="0" presId="urn:microsoft.com/office/officeart/2005/8/layout/orgChart1"/>
    <dgm:cxn modelId="{0EF34545-51FB-3A44-956D-6401315B3345}" type="presParOf" srcId="{546AF4A4-C6E1-0C48-8518-AE76EA680D79}" destId="{63C35783-6305-FD43-B38F-72FD063332B6}" srcOrd="3" destOrd="0" presId="urn:microsoft.com/office/officeart/2005/8/layout/orgChart1"/>
    <dgm:cxn modelId="{BFDF26A2-E53A-F44B-9BCC-A6EE7B78D683}" type="presParOf" srcId="{63C35783-6305-FD43-B38F-72FD063332B6}" destId="{D78AF788-78AA-4B44-B9C2-F28E90CF7D6D}" srcOrd="0" destOrd="0" presId="urn:microsoft.com/office/officeart/2005/8/layout/orgChart1"/>
    <dgm:cxn modelId="{DA481037-72A9-AF47-839F-E9679045D881}" type="presParOf" srcId="{D78AF788-78AA-4B44-B9C2-F28E90CF7D6D}" destId="{3E7812CF-CDC6-F741-99B1-15E9F94C748D}" srcOrd="0" destOrd="0" presId="urn:microsoft.com/office/officeart/2005/8/layout/orgChart1"/>
    <dgm:cxn modelId="{F134BA59-7A26-5A4A-BA36-0A0725B59332}" type="presParOf" srcId="{D78AF788-78AA-4B44-B9C2-F28E90CF7D6D}" destId="{0BC12502-D49A-B749-B419-EB94E8F31DCF}" srcOrd="1" destOrd="0" presId="urn:microsoft.com/office/officeart/2005/8/layout/orgChart1"/>
    <dgm:cxn modelId="{950BAAB6-A162-E64E-A0FE-54E481A7AA23}" type="presParOf" srcId="{63C35783-6305-FD43-B38F-72FD063332B6}" destId="{299D29A4-1D13-EC46-93DC-2FAE723A4CBE}" srcOrd="1" destOrd="0" presId="urn:microsoft.com/office/officeart/2005/8/layout/orgChart1"/>
    <dgm:cxn modelId="{BC59604D-DE35-E94B-94AC-97D3604639FC}" type="presParOf" srcId="{63C35783-6305-FD43-B38F-72FD063332B6}" destId="{97AFDB45-3837-D04A-A69C-8BFA6CEF0933}" srcOrd="2" destOrd="0" presId="urn:microsoft.com/office/officeart/2005/8/layout/orgChart1"/>
    <dgm:cxn modelId="{C03D0587-220B-604C-A87F-EA4268E05B34}" type="presParOf" srcId="{2D9C10B5-E53F-4B4D-880F-6CEFEA191651}" destId="{A6ABA4DC-382A-5D49-917A-52048F7D3C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1800" b="1" dirty="0"/>
            <a:t>Il sistema di aferesi terapeutica e raccolta cellule staminali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800" b="1" dirty="0"/>
            <a:t>SEPARATORE CELLULARE </a:t>
          </a:r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r>
            <a:rPr lang="it-IT" sz="1800" b="1" dirty="0"/>
            <a:t>CIRCUITI MONOUSO</a:t>
          </a:r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578539E9-DB2C-CE46-986A-668B52C761A9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9C10B5-E53F-4B4D-880F-6CEFEA191651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24CB0449-2CCB-7346-947B-9BA1FB144AA1}" type="pres">
      <dgm:prSet presAssocID="{F67CB4CB-0553-4368-8A6D-E1B70F493D92}" presName="rootComposite1" presStyleCnt="0"/>
      <dgm:spPr/>
    </dgm:pt>
    <dgm:pt modelId="{AE39A30B-6BDF-C64E-8E19-BE60BEF4AA39}" type="pres">
      <dgm:prSet presAssocID="{F67CB4CB-0553-4368-8A6D-E1B70F493D92}" presName="rootText1" presStyleLbl="node0" presStyleIdx="0" presStyleCnt="1">
        <dgm:presLayoutVars>
          <dgm:chPref val="3"/>
        </dgm:presLayoutVars>
      </dgm:prSet>
      <dgm:spPr/>
    </dgm:pt>
    <dgm:pt modelId="{B9EB7E34-1BA4-6A41-AD39-3DEF8A006D69}" type="pres">
      <dgm:prSet presAssocID="{F67CB4CB-0553-4368-8A6D-E1B70F493D92}" presName="rootConnector1" presStyleLbl="node1" presStyleIdx="0" presStyleCnt="0"/>
      <dgm:spPr/>
    </dgm:pt>
    <dgm:pt modelId="{546AF4A4-C6E1-0C48-8518-AE76EA680D79}" type="pres">
      <dgm:prSet presAssocID="{F67CB4CB-0553-4368-8A6D-E1B70F493D92}" presName="hierChild2" presStyleCnt="0"/>
      <dgm:spPr/>
    </dgm:pt>
    <dgm:pt modelId="{B710E752-836A-5448-9084-B3707A68A1C9}" type="pres">
      <dgm:prSet presAssocID="{36F0E941-CAD3-4B9D-8AEC-399BE4D23CA5}" presName="Name37" presStyleLbl="parChTrans1D2" presStyleIdx="0" presStyleCnt="2"/>
      <dgm:spPr/>
    </dgm:pt>
    <dgm:pt modelId="{DDDE4AC2-F876-AA46-807E-88CD31A9F7E1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DA8EC8E5-842E-E04A-AA5E-EACBEE2C51A6}" type="pres">
      <dgm:prSet presAssocID="{83748849-2F60-4C16-A9B5-07CB73CD3263}" presName="rootComposite" presStyleCnt="0"/>
      <dgm:spPr/>
    </dgm:pt>
    <dgm:pt modelId="{BF4C270B-EA40-E540-A08A-297F949C15FF}" type="pres">
      <dgm:prSet presAssocID="{83748849-2F60-4C16-A9B5-07CB73CD3263}" presName="rootText" presStyleLbl="node2" presStyleIdx="0" presStyleCnt="2" custScaleY="25278">
        <dgm:presLayoutVars>
          <dgm:chPref val="3"/>
        </dgm:presLayoutVars>
      </dgm:prSet>
      <dgm:spPr/>
    </dgm:pt>
    <dgm:pt modelId="{D73FA5A1-1A05-8C47-A7F4-B207A1FC2162}" type="pres">
      <dgm:prSet presAssocID="{83748849-2F60-4C16-A9B5-07CB73CD3263}" presName="rootConnector" presStyleLbl="node2" presStyleIdx="0" presStyleCnt="2"/>
      <dgm:spPr/>
    </dgm:pt>
    <dgm:pt modelId="{AFE3197E-5F81-7D4B-AA6D-A73B3177B1A1}" type="pres">
      <dgm:prSet presAssocID="{83748849-2F60-4C16-A9B5-07CB73CD3263}" presName="hierChild4" presStyleCnt="0"/>
      <dgm:spPr/>
    </dgm:pt>
    <dgm:pt modelId="{C32ED5AC-6C25-7F42-81E7-86EA12E7BA1B}" type="pres">
      <dgm:prSet presAssocID="{83748849-2F60-4C16-A9B5-07CB73CD3263}" presName="hierChild5" presStyleCnt="0"/>
      <dgm:spPr/>
    </dgm:pt>
    <dgm:pt modelId="{2E7599CF-1D92-5648-BB15-39A2DBD8943E}" type="pres">
      <dgm:prSet presAssocID="{26B2AEC5-FB9D-466E-A97D-C3D694A0187D}" presName="Name37" presStyleLbl="parChTrans1D2" presStyleIdx="1" presStyleCnt="2"/>
      <dgm:spPr/>
    </dgm:pt>
    <dgm:pt modelId="{63C35783-6305-FD43-B38F-72FD063332B6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D78AF788-78AA-4B44-B9C2-F28E90CF7D6D}" type="pres">
      <dgm:prSet presAssocID="{C1475F50-DBFB-4C56-99CD-66F498C0B252}" presName="rootComposite" presStyleCnt="0"/>
      <dgm:spPr/>
    </dgm:pt>
    <dgm:pt modelId="{3E7812CF-CDC6-F741-99B1-15E9F94C748D}" type="pres">
      <dgm:prSet presAssocID="{C1475F50-DBFB-4C56-99CD-66F498C0B252}" presName="rootText" presStyleLbl="node2" presStyleIdx="1" presStyleCnt="2" custScaleY="26432">
        <dgm:presLayoutVars>
          <dgm:chPref val="3"/>
        </dgm:presLayoutVars>
      </dgm:prSet>
      <dgm:spPr/>
    </dgm:pt>
    <dgm:pt modelId="{0BC12502-D49A-B749-B419-EB94E8F31DCF}" type="pres">
      <dgm:prSet presAssocID="{C1475F50-DBFB-4C56-99CD-66F498C0B252}" presName="rootConnector" presStyleLbl="node2" presStyleIdx="1" presStyleCnt="2"/>
      <dgm:spPr/>
    </dgm:pt>
    <dgm:pt modelId="{299D29A4-1D13-EC46-93DC-2FAE723A4CBE}" type="pres">
      <dgm:prSet presAssocID="{C1475F50-DBFB-4C56-99CD-66F498C0B252}" presName="hierChild4" presStyleCnt="0"/>
      <dgm:spPr/>
    </dgm:pt>
    <dgm:pt modelId="{97AFDB45-3837-D04A-A69C-8BFA6CEF0933}" type="pres">
      <dgm:prSet presAssocID="{C1475F50-DBFB-4C56-99CD-66F498C0B252}" presName="hierChild5" presStyleCnt="0"/>
      <dgm:spPr/>
    </dgm:pt>
    <dgm:pt modelId="{A6ABA4DC-382A-5D49-917A-52048F7D3C2D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6A69B736-BE4E-D74C-BFDD-749ED87B638E}" type="presOf" srcId="{36F0E941-CAD3-4B9D-8AEC-399BE4D23CA5}" destId="{B710E752-836A-5448-9084-B3707A68A1C9}" srcOrd="0" destOrd="0" presId="urn:microsoft.com/office/officeart/2005/8/layout/orgChart1"/>
    <dgm:cxn modelId="{7DE8C15E-DFEF-AC45-B70B-E25844544DF7}" type="presOf" srcId="{83748849-2F60-4C16-A9B5-07CB73CD3263}" destId="{BF4C270B-EA40-E540-A08A-297F949C15FF}" srcOrd="0" destOrd="0" presId="urn:microsoft.com/office/officeart/2005/8/layout/orgChart1"/>
    <dgm:cxn modelId="{4844F349-2D42-1F47-9C23-7885BBBB9C9E}" type="presOf" srcId="{F67CB4CB-0553-4368-8A6D-E1B70F493D92}" destId="{AE39A30B-6BDF-C64E-8E19-BE60BEF4AA39}" srcOrd="0" destOrd="0" presId="urn:microsoft.com/office/officeart/2005/8/layout/orgChart1"/>
    <dgm:cxn modelId="{C156B06B-5037-C142-AA12-95314BC1277B}" type="presOf" srcId="{274FD4B0-5B31-4A1D-9652-2F175E5BA20E}" destId="{578539E9-DB2C-CE46-986A-668B52C761A9}" srcOrd="0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0D06FB92-7FCE-8645-99D4-B75CC8C2C0B4}" type="presOf" srcId="{26B2AEC5-FB9D-466E-A97D-C3D694A0187D}" destId="{2E7599CF-1D92-5648-BB15-39A2DBD8943E}" srcOrd="0" destOrd="0" presId="urn:microsoft.com/office/officeart/2005/8/layout/orgChart1"/>
    <dgm:cxn modelId="{D94E2397-CBCA-A34F-99DF-2D79403E387B}" type="presOf" srcId="{83748849-2F60-4C16-A9B5-07CB73CD3263}" destId="{D73FA5A1-1A05-8C47-A7F4-B207A1FC2162}" srcOrd="1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10A306CD-81C4-3A4D-A226-1D0096C22574}" type="presOf" srcId="{C1475F50-DBFB-4C56-99CD-66F498C0B252}" destId="{3E7812CF-CDC6-F741-99B1-15E9F94C748D}" srcOrd="0" destOrd="0" presId="urn:microsoft.com/office/officeart/2005/8/layout/orgChart1"/>
    <dgm:cxn modelId="{57428CD8-A770-4C41-9DC3-DF5236CFA126}" type="presOf" srcId="{C1475F50-DBFB-4C56-99CD-66F498C0B252}" destId="{0BC12502-D49A-B749-B419-EB94E8F31DCF}" srcOrd="1" destOrd="0" presId="urn:microsoft.com/office/officeart/2005/8/layout/orgChart1"/>
    <dgm:cxn modelId="{5E62C8DF-5556-B740-A265-024DA8A75332}" type="presOf" srcId="{F67CB4CB-0553-4368-8A6D-E1B70F493D92}" destId="{B9EB7E34-1BA4-6A41-AD39-3DEF8A006D69}" srcOrd="1" destOrd="0" presId="urn:microsoft.com/office/officeart/2005/8/layout/orgChart1"/>
    <dgm:cxn modelId="{1B89CC3F-FCD0-0543-9987-63BBE1663F0E}" type="presParOf" srcId="{578539E9-DB2C-CE46-986A-668B52C761A9}" destId="{2D9C10B5-E53F-4B4D-880F-6CEFEA191651}" srcOrd="0" destOrd="0" presId="urn:microsoft.com/office/officeart/2005/8/layout/orgChart1"/>
    <dgm:cxn modelId="{EB7C6241-1619-5045-A022-3A17B58D8922}" type="presParOf" srcId="{2D9C10B5-E53F-4B4D-880F-6CEFEA191651}" destId="{24CB0449-2CCB-7346-947B-9BA1FB144AA1}" srcOrd="0" destOrd="0" presId="urn:microsoft.com/office/officeart/2005/8/layout/orgChart1"/>
    <dgm:cxn modelId="{81E5A8AE-5859-F44E-82AE-B6C98742A729}" type="presParOf" srcId="{24CB0449-2CCB-7346-947B-9BA1FB144AA1}" destId="{AE39A30B-6BDF-C64E-8E19-BE60BEF4AA39}" srcOrd="0" destOrd="0" presId="urn:microsoft.com/office/officeart/2005/8/layout/orgChart1"/>
    <dgm:cxn modelId="{35831E15-29D7-1948-AC45-DE8E3D18C457}" type="presParOf" srcId="{24CB0449-2CCB-7346-947B-9BA1FB144AA1}" destId="{B9EB7E34-1BA4-6A41-AD39-3DEF8A006D69}" srcOrd="1" destOrd="0" presId="urn:microsoft.com/office/officeart/2005/8/layout/orgChart1"/>
    <dgm:cxn modelId="{9A1F3101-73DE-1B4E-92B1-3BD029330CF9}" type="presParOf" srcId="{2D9C10B5-E53F-4B4D-880F-6CEFEA191651}" destId="{546AF4A4-C6E1-0C48-8518-AE76EA680D79}" srcOrd="1" destOrd="0" presId="urn:microsoft.com/office/officeart/2005/8/layout/orgChart1"/>
    <dgm:cxn modelId="{A2FDD3B0-0F72-154E-8F22-500B13ED6EAD}" type="presParOf" srcId="{546AF4A4-C6E1-0C48-8518-AE76EA680D79}" destId="{B710E752-836A-5448-9084-B3707A68A1C9}" srcOrd="0" destOrd="0" presId="urn:microsoft.com/office/officeart/2005/8/layout/orgChart1"/>
    <dgm:cxn modelId="{ABABBB31-4941-EA4B-A035-4E5E49EEEA42}" type="presParOf" srcId="{546AF4A4-C6E1-0C48-8518-AE76EA680D79}" destId="{DDDE4AC2-F876-AA46-807E-88CD31A9F7E1}" srcOrd="1" destOrd="0" presId="urn:microsoft.com/office/officeart/2005/8/layout/orgChart1"/>
    <dgm:cxn modelId="{C9875D41-59AA-8545-9918-5BF6C9DA29DB}" type="presParOf" srcId="{DDDE4AC2-F876-AA46-807E-88CD31A9F7E1}" destId="{DA8EC8E5-842E-E04A-AA5E-EACBEE2C51A6}" srcOrd="0" destOrd="0" presId="urn:microsoft.com/office/officeart/2005/8/layout/orgChart1"/>
    <dgm:cxn modelId="{FFD3E483-454D-4C42-9C43-9EE6649D7541}" type="presParOf" srcId="{DA8EC8E5-842E-E04A-AA5E-EACBEE2C51A6}" destId="{BF4C270B-EA40-E540-A08A-297F949C15FF}" srcOrd="0" destOrd="0" presId="urn:microsoft.com/office/officeart/2005/8/layout/orgChart1"/>
    <dgm:cxn modelId="{989EE113-EAB9-FC4B-971D-EF8FC2A394CB}" type="presParOf" srcId="{DA8EC8E5-842E-E04A-AA5E-EACBEE2C51A6}" destId="{D73FA5A1-1A05-8C47-A7F4-B207A1FC2162}" srcOrd="1" destOrd="0" presId="urn:microsoft.com/office/officeart/2005/8/layout/orgChart1"/>
    <dgm:cxn modelId="{2ECFCE71-3F79-B649-BA9F-944C736CE1AC}" type="presParOf" srcId="{DDDE4AC2-F876-AA46-807E-88CD31A9F7E1}" destId="{AFE3197E-5F81-7D4B-AA6D-A73B3177B1A1}" srcOrd="1" destOrd="0" presId="urn:microsoft.com/office/officeart/2005/8/layout/orgChart1"/>
    <dgm:cxn modelId="{C51D1572-8A68-8447-88DD-8FDE92485909}" type="presParOf" srcId="{DDDE4AC2-F876-AA46-807E-88CD31A9F7E1}" destId="{C32ED5AC-6C25-7F42-81E7-86EA12E7BA1B}" srcOrd="2" destOrd="0" presId="urn:microsoft.com/office/officeart/2005/8/layout/orgChart1"/>
    <dgm:cxn modelId="{D81FBD4F-90D4-B242-B6C3-1C1B9AECA285}" type="presParOf" srcId="{546AF4A4-C6E1-0C48-8518-AE76EA680D79}" destId="{2E7599CF-1D92-5648-BB15-39A2DBD8943E}" srcOrd="2" destOrd="0" presId="urn:microsoft.com/office/officeart/2005/8/layout/orgChart1"/>
    <dgm:cxn modelId="{0EF34545-51FB-3A44-956D-6401315B3345}" type="presParOf" srcId="{546AF4A4-C6E1-0C48-8518-AE76EA680D79}" destId="{63C35783-6305-FD43-B38F-72FD063332B6}" srcOrd="3" destOrd="0" presId="urn:microsoft.com/office/officeart/2005/8/layout/orgChart1"/>
    <dgm:cxn modelId="{BFDF26A2-E53A-F44B-9BCC-A6EE7B78D683}" type="presParOf" srcId="{63C35783-6305-FD43-B38F-72FD063332B6}" destId="{D78AF788-78AA-4B44-B9C2-F28E90CF7D6D}" srcOrd="0" destOrd="0" presId="urn:microsoft.com/office/officeart/2005/8/layout/orgChart1"/>
    <dgm:cxn modelId="{DA481037-72A9-AF47-839F-E9679045D881}" type="presParOf" srcId="{D78AF788-78AA-4B44-B9C2-F28E90CF7D6D}" destId="{3E7812CF-CDC6-F741-99B1-15E9F94C748D}" srcOrd="0" destOrd="0" presId="urn:microsoft.com/office/officeart/2005/8/layout/orgChart1"/>
    <dgm:cxn modelId="{F134BA59-7A26-5A4A-BA36-0A0725B59332}" type="presParOf" srcId="{D78AF788-78AA-4B44-B9C2-F28E90CF7D6D}" destId="{0BC12502-D49A-B749-B419-EB94E8F31DCF}" srcOrd="1" destOrd="0" presId="urn:microsoft.com/office/officeart/2005/8/layout/orgChart1"/>
    <dgm:cxn modelId="{950BAAB6-A162-E64E-A0FE-54E481A7AA23}" type="presParOf" srcId="{63C35783-6305-FD43-B38F-72FD063332B6}" destId="{299D29A4-1D13-EC46-93DC-2FAE723A4CBE}" srcOrd="1" destOrd="0" presId="urn:microsoft.com/office/officeart/2005/8/layout/orgChart1"/>
    <dgm:cxn modelId="{BC59604D-DE35-E94B-94AC-97D3604639FC}" type="presParOf" srcId="{63C35783-6305-FD43-B38F-72FD063332B6}" destId="{97AFDB45-3837-D04A-A69C-8BFA6CEF0933}" srcOrd="2" destOrd="0" presId="urn:microsoft.com/office/officeart/2005/8/layout/orgChart1"/>
    <dgm:cxn modelId="{C03D0587-220B-604C-A87F-EA4268E05B34}" type="presParOf" srcId="{2D9C10B5-E53F-4B4D-880F-6CEFEA191651}" destId="{A6ABA4DC-382A-5D49-917A-52048F7D3C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556962-5277-4C0C-8669-AFA44C3716F7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260009AE-A83C-4041-A0F7-4D912A392E2A}">
      <dgm:prSet phldrT="[Testo]"/>
      <dgm:spPr/>
      <dgm:t>
        <a:bodyPr/>
        <a:lstStyle/>
        <a:p>
          <a:r>
            <a:rPr lang="it-IT" b="1" dirty="0">
              <a:latin typeface="+mn-lt"/>
            </a:rPr>
            <a:t>Il sistema di fotochemioterapia extracorporea online (ECP) con dispositivo per irradiamento, comprende:</a:t>
          </a:r>
        </a:p>
      </dgm:t>
    </dgm:pt>
    <dgm:pt modelId="{089B7593-553F-4CA6-ACE1-67AED06BC143}" type="parTrans" cxnId="{75B4C819-435C-40AA-9892-8B003FD11E4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82336FF-1691-4E02-8498-06A5D139D351}" type="sibTrans" cxnId="{75B4C819-435C-40AA-9892-8B003FD11E4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7CF7B18-BDE6-42D4-AE24-725906FEF2B2}">
      <dgm:prSet phldrT="[Testo]"/>
      <dgm:spPr/>
      <dgm:t>
        <a:bodyPr/>
        <a:lstStyle/>
        <a:p>
          <a:r>
            <a:rPr lang="it-IT" b="1" dirty="0">
              <a:latin typeface="+mn-lt"/>
            </a:rPr>
            <a:t>SEPARATORE CELLULARE </a:t>
          </a:r>
        </a:p>
        <a:p>
          <a:r>
            <a:rPr lang="it-IT" dirty="0">
              <a:latin typeface="+mn-lt"/>
            </a:rPr>
            <a:t>(</a:t>
          </a:r>
          <a:r>
            <a:rPr lang="it-IT" i="1" dirty="0">
              <a:latin typeface="+mn-lt"/>
            </a:rPr>
            <a:t>idoneo alla raccolta di un concentrato linfomonocitario (MNC) da aferesi</a:t>
          </a:r>
        </a:p>
      </dgm:t>
    </dgm:pt>
    <dgm:pt modelId="{66EF1663-2329-4B18-9B25-683589E99FC8}" type="parTrans" cxnId="{9E5146F7-DE7A-4DF3-A95F-6EC9DF55F3A9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305ACCEC-01CF-48E4-909B-08C467AA5EE6}" type="sibTrans" cxnId="{9E5146F7-DE7A-4DF3-A95F-6EC9DF55F3A9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13E74FA3-442A-42F2-82FC-A9CB2047CD21}">
      <dgm:prSet phldrT="[Testo]"/>
      <dgm:spPr/>
      <dgm:t>
        <a:bodyPr/>
        <a:lstStyle/>
        <a:p>
          <a:r>
            <a:rPr lang="it-IT" b="1" dirty="0">
              <a:latin typeface="+mn-lt"/>
            </a:rPr>
            <a:t>DISPOSITIVO IDONEO ALL’IRRADIAMENTO DEI LINFOCITI TRAMITE RAGGI UV-A </a:t>
          </a:r>
        </a:p>
        <a:p>
          <a:r>
            <a:rPr lang="it-IT" dirty="0">
              <a:latin typeface="+mn-lt"/>
            </a:rPr>
            <a:t>(</a:t>
          </a:r>
          <a:r>
            <a:rPr lang="it-IT" i="1" dirty="0">
              <a:latin typeface="+mn-lt"/>
            </a:rPr>
            <a:t>compatibile con il separatore stesso)</a:t>
          </a:r>
        </a:p>
      </dgm:t>
    </dgm:pt>
    <dgm:pt modelId="{4B2E1D8D-24B8-4F2F-9FAC-545622404A47}" type="parTrans" cxnId="{B4529781-96C5-470C-B9FF-88B3E096BA2F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E582EEF2-B944-4980-966E-A4DB9320FCD0}" type="sibTrans" cxnId="{B4529781-96C5-470C-B9FF-88B3E096BA2F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48FBF16-DB7A-4B5D-9B11-1CD9F7353665}">
      <dgm:prSet phldrT="[Testo]"/>
      <dgm:spPr/>
      <dgm:t>
        <a:bodyPr/>
        <a:lstStyle/>
        <a:p>
          <a:r>
            <a:rPr lang="it-IT" b="1" dirty="0">
              <a:latin typeface="+mn-lt"/>
            </a:rPr>
            <a:t>CIRCUITI MONOUSO</a:t>
          </a:r>
        </a:p>
      </dgm:t>
    </dgm:pt>
    <dgm:pt modelId="{40114105-0943-4C39-A1C2-B5E834391A9B}" type="parTrans" cxnId="{EC20EC64-A27B-4E23-856D-3BE68AC4ADCA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E7D256F2-4E19-493D-AA8A-59E59E34F07F}" type="sibTrans" cxnId="{EC20EC64-A27B-4E23-856D-3BE68AC4ADCA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11009077-9ACE-764E-ACF6-2EEB4B929418}" type="pres">
      <dgm:prSet presAssocID="{7B556962-5277-4C0C-8669-AFA44C3716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B8BEA4-1509-F149-90DB-50363089CAD6}" type="pres">
      <dgm:prSet presAssocID="{260009AE-A83C-4041-A0F7-4D912A392E2A}" presName="hierRoot1" presStyleCnt="0">
        <dgm:presLayoutVars>
          <dgm:hierBranch val="init"/>
        </dgm:presLayoutVars>
      </dgm:prSet>
      <dgm:spPr/>
    </dgm:pt>
    <dgm:pt modelId="{057987A0-E0D9-F349-B49B-FD8651AD92FC}" type="pres">
      <dgm:prSet presAssocID="{260009AE-A83C-4041-A0F7-4D912A392E2A}" presName="rootComposite1" presStyleCnt="0"/>
      <dgm:spPr/>
    </dgm:pt>
    <dgm:pt modelId="{4FB3B5C1-EBF6-E44C-91C6-58527712242B}" type="pres">
      <dgm:prSet presAssocID="{260009AE-A83C-4041-A0F7-4D912A392E2A}" presName="rootText1" presStyleLbl="node0" presStyleIdx="0" presStyleCnt="1">
        <dgm:presLayoutVars>
          <dgm:chPref val="3"/>
        </dgm:presLayoutVars>
      </dgm:prSet>
      <dgm:spPr/>
    </dgm:pt>
    <dgm:pt modelId="{E76FADDC-1017-514C-9156-2F61200D664F}" type="pres">
      <dgm:prSet presAssocID="{260009AE-A83C-4041-A0F7-4D912A392E2A}" presName="rootConnector1" presStyleLbl="node1" presStyleIdx="0" presStyleCnt="0"/>
      <dgm:spPr/>
    </dgm:pt>
    <dgm:pt modelId="{9ACCFD09-A2AC-434E-8155-998384BF2362}" type="pres">
      <dgm:prSet presAssocID="{260009AE-A83C-4041-A0F7-4D912A392E2A}" presName="hierChild2" presStyleCnt="0"/>
      <dgm:spPr/>
    </dgm:pt>
    <dgm:pt modelId="{1A7FF795-5038-C040-9DE5-533F1C31B42B}" type="pres">
      <dgm:prSet presAssocID="{66EF1663-2329-4B18-9B25-683589E99FC8}" presName="Name37" presStyleLbl="parChTrans1D2" presStyleIdx="0" presStyleCnt="3"/>
      <dgm:spPr/>
    </dgm:pt>
    <dgm:pt modelId="{1CC732BA-36EE-9842-B1A3-B65676D8334E}" type="pres">
      <dgm:prSet presAssocID="{97CF7B18-BDE6-42D4-AE24-725906FEF2B2}" presName="hierRoot2" presStyleCnt="0">
        <dgm:presLayoutVars>
          <dgm:hierBranch val="init"/>
        </dgm:presLayoutVars>
      </dgm:prSet>
      <dgm:spPr/>
    </dgm:pt>
    <dgm:pt modelId="{D6732607-8ECF-E44F-8926-CEFD09A2F69D}" type="pres">
      <dgm:prSet presAssocID="{97CF7B18-BDE6-42D4-AE24-725906FEF2B2}" presName="rootComposite" presStyleCnt="0"/>
      <dgm:spPr/>
    </dgm:pt>
    <dgm:pt modelId="{77139156-67C3-9C43-9BEB-85804E862E36}" type="pres">
      <dgm:prSet presAssocID="{97CF7B18-BDE6-42D4-AE24-725906FEF2B2}" presName="rootText" presStyleLbl="node2" presStyleIdx="0" presStyleCnt="3">
        <dgm:presLayoutVars>
          <dgm:chPref val="3"/>
        </dgm:presLayoutVars>
      </dgm:prSet>
      <dgm:spPr/>
    </dgm:pt>
    <dgm:pt modelId="{4CE16B26-509C-364A-9419-3ABFD321A6E3}" type="pres">
      <dgm:prSet presAssocID="{97CF7B18-BDE6-42D4-AE24-725906FEF2B2}" presName="rootConnector" presStyleLbl="node2" presStyleIdx="0" presStyleCnt="3"/>
      <dgm:spPr/>
    </dgm:pt>
    <dgm:pt modelId="{4078E9A9-C7B7-0A46-ADF1-982E3BA1C69C}" type="pres">
      <dgm:prSet presAssocID="{97CF7B18-BDE6-42D4-AE24-725906FEF2B2}" presName="hierChild4" presStyleCnt="0"/>
      <dgm:spPr/>
    </dgm:pt>
    <dgm:pt modelId="{E858E0BF-F935-6D44-AA4D-2D1888756E3F}" type="pres">
      <dgm:prSet presAssocID="{97CF7B18-BDE6-42D4-AE24-725906FEF2B2}" presName="hierChild5" presStyleCnt="0"/>
      <dgm:spPr/>
    </dgm:pt>
    <dgm:pt modelId="{0BCF4210-643D-A64A-A40D-C088F9D7324D}" type="pres">
      <dgm:prSet presAssocID="{4B2E1D8D-24B8-4F2F-9FAC-545622404A47}" presName="Name37" presStyleLbl="parChTrans1D2" presStyleIdx="1" presStyleCnt="3"/>
      <dgm:spPr/>
    </dgm:pt>
    <dgm:pt modelId="{20E65876-D6C4-8542-9678-CC4EA1B6F426}" type="pres">
      <dgm:prSet presAssocID="{13E74FA3-442A-42F2-82FC-A9CB2047CD21}" presName="hierRoot2" presStyleCnt="0">
        <dgm:presLayoutVars>
          <dgm:hierBranch val="init"/>
        </dgm:presLayoutVars>
      </dgm:prSet>
      <dgm:spPr/>
    </dgm:pt>
    <dgm:pt modelId="{037E2B93-58F6-E248-9D2A-008B1BA76C04}" type="pres">
      <dgm:prSet presAssocID="{13E74FA3-442A-42F2-82FC-A9CB2047CD21}" presName="rootComposite" presStyleCnt="0"/>
      <dgm:spPr/>
    </dgm:pt>
    <dgm:pt modelId="{07983968-916A-0649-903B-1CDF9A72BB93}" type="pres">
      <dgm:prSet presAssocID="{13E74FA3-442A-42F2-82FC-A9CB2047CD21}" presName="rootText" presStyleLbl="node2" presStyleIdx="1" presStyleCnt="3">
        <dgm:presLayoutVars>
          <dgm:chPref val="3"/>
        </dgm:presLayoutVars>
      </dgm:prSet>
      <dgm:spPr/>
    </dgm:pt>
    <dgm:pt modelId="{3CBC4CB5-3D13-2E42-9ECD-A565E3320B06}" type="pres">
      <dgm:prSet presAssocID="{13E74FA3-442A-42F2-82FC-A9CB2047CD21}" presName="rootConnector" presStyleLbl="node2" presStyleIdx="1" presStyleCnt="3"/>
      <dgm:spPr/>
    </dgm:pt>
    <dgm:pt modelId="{B180BD5C-2001-7441-8EC5-B77DE22077D1}" type="pres">
      <dgm:prSet presAssocID="{13E74FA3-442A-42F2-82FC-A9CB2047CD21}" presName="hierChild4" presStyleCnt="0"/>
      <dgm:spPr/>
    </dgm:pt>
    <dgm:pt modelId="{5DBF6653-E99F-1149-85E1-21448D8128E2}" type="pres">
      <dgm:prSet presAssocID="{13E74FA3-442A-42F2-82FC-A9CB2047CD21}" presName="hierChild5" presStyleCnt="0"/>
      <dgm:spPr/>
    </dgm:pt>
    <dgm:pt modelId="{ACDAA2A0-F339-8D43-A158-3B9600E551BC}" type="pres">
      <dgm:prSet presAssocID="{40114105-0943-4C39-A1C2-B5E834391A9B}" presName="Name37" presStyleLbl="parChTrans1D2" presStyleIdx="2" presStyleCnt="3"/>
      <dgm:spPr/>
    </dgm:pt>
    <dgm:pt modelId="{F3E48927-6331-0945-AD78-4F3183396E72}" type="pres">
      <dgm:prSet presAssocID="{748FBF16-DB7A-4B5D-9B11-1CD9F7353665}" presName="hierRoot2" presStyleCnt="0">
        <dgm:presLayoutVars>
          <dgm:hierBranch val="init"/>
        </dgm:presLayoutVars>
      </dgm:prSet>
      <dgm:spPr/>
    </dgm:pt>
    <dgm:pt modelId="{F3361B15-3E45-FE4D-B195-E33CA0848FE6}" type="pres">
      <dgm:prSet presAssocID="{748FBF16-DB7A-4B5D-9B11-1CD9F7353665}" presName="rootComposite" presStyleCnt="0"/>
      <dgm:spPr/>
    </dgm:pt>
    <dgm:pt modelId="{3E9F95E8-5C2E-6E47-BB92-C198655C281F}" type="pres">
      <dgm:prSet presAssocID="{748FBF16-DB7A-4B5D-9B11-1CD9F7353665}" presName="rootText" presStyleLbl="node2" presStyleIdx="2" presStyleCnt="3">
        <dgm:presLayoutVars>
          <dgm:chPref val="3"/>
        </dgm:presLayoutVars>
      </dgm:prSet>
      <dgm:spPr/>
    </dgm:pt>
    <dgm:pt modelId="{C4CC4787-ED54-3940-ADD7-45D1B02FBEAE}" type="pres">
      <dgm:prSet presAssocID="{748FBF16-DB7A-4B5D-9B11-1CD9F7353665}" presName="rootConnector" presStyleLbl="node2" presStyleIdx="2" presStyleCnt="3"/>
      <dgm:spPr/>
    </dgm:pt>
    <dgm:pt modelId="{1E1C3A5C-6636-BD44-941E-F9E89629807D}" type="pres">
      <dgm:prSet presAssocID="{748FBF16-DB7A-4B5D-9B11-1CD9F7353665}" presName="hierChild4" presStyleCnt="0"/>
      <dgm:spPr/>
    </dgm:pt>
    <dgm:pt modelId="{726EA8FA-A9A8-B648-8686-1E456EB6F36B}" type="pres">
      <dgm:prSet presAssocID="{748FBF16-DB7A-4B5D-9B11-1CD9F7353665}" presName="hierChild5" presStyleCnt="0"/>
      <dgm:spPr/>
    </dgm:pt>
    <dgm:pt modelId="{457D034D-D6D6-D44C-BD58-F01F2177A990}" type="pres">
      <dgm:prSet presAssocID="{260009AE-A83C-4041-A0F7-4D912A392E2A}" presName="hierChild3" presStyleCnt="0"/>
      <dgm:spPr/>
    </dgm:pt>
  </dgm:ptLst>
  <dgm:cxnLst>
    <dgm:cxn modelId="{38472A0C-C34F-DD48-94CA-998F6A860535}" type="presOf" srcId="{260009AE-A83C-4041-A0F7-4D912A392E2A}" destId="{E76FADDC-1017-514C-9156-2F61200D664F}" srcOrd="1" destOrd="0" presId="urn:microsoft.com/office/officeart/2005/8/layout/orgChart1"/>
    <dgm:cxn modelId="{AC194812-4534-5B49-8540-AF57554A1FB8}" type="presOf" srcId="{13E74FA3-442A-42F2-82FC-A9CB2047CD21}" destId="{07983968-916A-0649-903B-1CDF9A72BB93}" srcOrd="0" destOrd="0" presId="urn:microsoft.com/office/officeart/2005/8/layout/orgChart1"/>
    <dgm:cxn modelId="{CAF80A15-AA89-2346-8485-8C66BE0B78DB}" type="presOf" srcId="{4B2E1D8D-24B8-4F2F-9FAC-545622404A47}" destId="{0BCF4210-643D-A64A-A40D-C088F9D7324D}" srcOrd="0" destOrd="0" presId="urn:microsoft.com/office/officeart/2005/8/layout/orgChart1"/>
    <dgm:cxn modelId="{75B4C819-435C-40AA-9892-8B003FD11E48}" srcId="{7B556962-5277-4C0C-8669-AFA44C3716F7}" destId="{260009AE-A83C-4041-A0F7-4D912A392E2A}" srcOrd="0" destOrd="0" parTransId="{089B7593-553F-4CA6-ACE1-67AED06BC143}" sibTransId="{782336FF-1691-4E02-8498-06A5D139D351}"/>
    <dgm:cxn modelId="{AD6A5A1A-5C05-D440-8400-BCEAE0E2420B}" type="presOf" srcId="{260009AE-A83C-4041-A0F7-4D912A392E2A}" destId="{4FB3B5C1-EBF6-E44C-91C6-58527712242B}" srcOrd="0" destOrd="0" presId="urn:microsoft.com/office/officeart/2005/8/layout/orgChart1"/>
    <dgm:cxn modelId="{3CA3103E-75E7-4340-8667-D99DC8418A08}" type="presOf" srcId="{66EF1663-2329-4B18-9B25-683589E99FC8}" destId="{1A7FF795-5038-C040-9DE5-533F1C31B42B}" srcOrd="0" destOrd="0" presId="urn:microsoft.com/office/officeart/2005/8/layout/orgChart1"/>
    <dgm:cxn modelId="{EC20EC64-A27B-4E23-856D-3BE68AC4ADCA}" srcId="{260009AE-A83C-4041-A0F7-4D912A392E2A}" destId="{748FBF16-DB7A-4B5D-9B11-1CD9F7353665}" srcOrd="2" destOrd="0" parTransId="{40114105-0943-4C39-A1C2-B5E834391A9B}" sibTransId="{E7D256F2-4E19-493D-AA8A-59E59E34F07F}"/>
    <dgm:cxn modelId="{09382145-2CBA-3343-BE7D-A1CABE1AAB5E}" type="presOf" srcId="{748FBF16-DB7A-4B5D-9B11-1CD9F7353665}" destId="{C4CC4787-ED54-3940-ADD7-45D1B02FBEAE}" srcOrd="1" destOrd="0" presId="urn:microsoft.com/office/officeart/2005/8/layout/orgChart1"/>
    <dgm:cxn modelId="{46FB2651-EB78-7743-A23D-A1D1E80CE68E}" type="presOf" srcId="{40114105-0943-4C39-A1C2-B5E834391A9B}" destId="{ACDAA2A0-F339-8D43-A158-3B9600E551BC}" srcOrd="0" destOrd="0" presId="urn:microsoft.com/office/officeart/2005/8/layout/orgChart1"/>
    <dgm:cxn modelId="{4AB06B58-F482-CA46-B6F7-F1ADE6A58E72}" type="presOf" srcId="{13E74FA3-442A-42F2-82FC-A9CB2047CD21}" destId="{3CBC4CB5-3D13-2E42-9ECD-A565E3320B06}" srcOrd="1" destOrd="0" presId="urn:microsoft.com/office/officeart/2005/8/layout/orgChart1"/>
    <dgm:cxn modelId="{B4529781-96C5-470C-B9FF-88B3E096BA2F}" srcId="{260009AE-A83C-4041-A0F7-4D912A392E2A}" destId="{13E74FA3-442A-42F2-82FC-A9CB2047CD21}" srcOrd="1" destOrd="0" parTransId="{4B2E1D8D-24B8-4F2F-9FAC-545622404A47}" sibTransId="{E582EEF2-B944-4980-966E-A4DB9320FCD0}"/>
    <dgm:cxn modelId="{EE4DD38A-0F35-2540-81C1-EB9F15483D67}" type="presOf" srcId="{748FBF16-DB7A-4B5D-9B11-1CD9F7353665}" destId="{3E9F95E8-5C2E-6E47-BB92-C198655C281F}" srcOrd="0" destOrd="0" presId="urn:microsoft.com/office/officeart/2005/8/layout/orgChart1"/>
    <dgm:cxn modelId="{F3BF6C96-3BA8-8947-A92E-A3EE4742844A}" type="presOf" srcId="{7B556962-5277-4C0C-8669-AFA44C3716F7}" destId="{11009077-9ACE-764E-ACF6-2EEB4B929418}" srcOrd="0" destOrd="0" presId="urn:microsoft.com/office/officeart/2005/8/layout/orgChart1"/>
    <dgm:cxn modelId="{F741319A-22AC-C446-92E0-A78F37C5BADD}" type="presOf" srcId="{97CF7B18-BDE6-42D4-AE24-725906FEF2B2}" destId="{4CE16B26-509C-364A-9419-3ABFD321A6E3}" srcOrd="1" destOrd="0" presId="urn:microsoft.com/office/officeart/2005/8/layout/orgChart1"/>
    <dgm:cxn modelId="{340388C9-6EF7-D64E-BBD6-D5E841894077}" type="presOf" srcId="{97CF7B18-BDE6-42D4-AE24-725906FEF2B2}" destId="{77139156-67C3-9C43-9BEB-85804E862E36}" srcOrd="0" destOrd="0" presId="urn:microsoft.com/office/officeart/2005/8/layout/orgChart1"/>
    <dgm:cxn modelId="{9E5146F7-DE7A-4DF3-A95F-6EC9DF55F3A9}" srcId="{260009AE-A83C-4041-A0F7-4D912A392E2A}" destId="{97CF7B18-BDE6-42D4-AE24-725906FEF2B2}" srcOrd="0" destOrd="0" parTransId="{66EF1663-2329-4B18-9B25-683589E99FC8}" sibTransId="{305ACCEC-01CF-48E4-909B-08C467AA5EE6}"/>
    <dgm:cxn modelId="{42C2FD3C-B3A6-A147-B278-BE6945C224BE}" type="presParOf" srcId="{11009077-9ACE-764E-ACF6-2EEB4B929418}" destId="{69B8BEA4-1509-F149-90DB-50363089CAD6}" srcOrd="0" destOrd="0" presId="urn:microsoft.com/office/officeart/2005/8/layout/orgChart1"/>
    <dgm:cxn modelId="{D9C35E0A-2016-CF4D-A243-9134AF27BA39}" type="presParOf" srcId="{69B8BEA4-1509-F149-90DB-50363089CAD6}" destId="{057987A0-E0D9-F349-B49B-FD8651AD92FC}" srcOrd="0" destOrd="0" presId="urn:microsoft.com/office/officeart/2005/8/layout/orgChart1"/>
    <dgm:cxn modelId="{A5ED621B-0F44-D84F-8545-224EF9495487}" type="presParOf" srcId="{057987A0-E0D9-F349-B49B-FD8651AD92FC}" destId="{4FB3B5C1-EBF6-E44C-91C6-58527712242B}" srcOrd="0" destOrd="0" presId="urn:microsoft.com/office/officeart/2005/8/layout/orgChart1"/>
    <dgm:cxn modelId="{03CA1EC5-31D3-8944-AAC9-CA4ED9B44544}" type="presParOf" srcId="{057987A0-E0D9-F349-B49B-FD8651AD92FC}" destId="{E76FADDC-1017-514C-9156-2F61200D664F}" srcOrd="1" destOrd="0" presId="urn:microsoft.com/office/officeart/2005/8/layout/orgChart1"/>
    <dgm:cxn modelId="{525AF7DF-8E28-104F-86A2-783B672B78E0}" type="presParOf" srcId="{69B8BEA4-1509-F149-90DB-50363089CAD6}" destId="{9ACCFD09-A2AC-434E-8155-998384BF2362}" srcOrd="1" destOrd="0" presId="urn:microsoft.com/office/officeart/2005/8/layout/orgChart1"/>
    <dgm:cxn modelId="{505D38C3-2E03-694D-A74A-3E3DFAF0FECF}" type="presParOf" srcId="{9ACCFD09-A2AC-434E-8155-998384BF2362}" destId="{1A7FF795-5038-C040-9DE5-533F1C31B42B}" srcOrd="0" destOrd="0" presId="urn:microsoft.com/office/officeart/2005/8/layout/orgChart1"/>
    <dgm:cxn modelId="{C8980486-80B9-4E48-B29C-95E6E456FB10}" type="presParOf" srcId="{9ACCFD09-A2AC-434E-8155-998384BF2362}" destId="{1CC732BA-36EE-9842-B1A3-B65676D8334E}" srcOrd="1" destOrd="0" presId="urn:microsoft.com/office/officeart/2005/8/layout/orgChart1"/>
    <dgm:cxn modelId="{5305419B-AD9F-5E42-89E2-C7A4CC0F4F63}" type="presParOf" srcId="{1CC732BA-36EE-9842-B1A3-B65676D8334E}" destId="{D6732607-8ECF-E44F-8926-CEFD09A2F69D}" srcOrd="0" destOrd="0" presId="urn:microsoft.com/office/officeart/2005/8/layout/orgChart1"/>
    <dgm:cxn modelId="{6C565ED3-C9CB-024E-80D7-231EDEA6E873}" type="presParOf" srcId="{D6732607-8ECF-E44F-8926-CEFD09A2F69D}" destId="{77139156-67C3-9C43-9BEB-85804E862E36}" srcOrd="0" destOrd="0" presId="urn:microsoft.com/office/officeart/2005/8/layout/orgChart1"/>
    <dgm:cxn modelId="{E5F6B52D-410C-F54A-A9E9-FEB4C2CEFFAD}" type="presParOf" srcId="{D6732607-8ECF-E44F-8926-CEFD09A2F69D}" destId="{4CE16B26-509C-364A-9419-3ABFD321A6E3}" srcOrd="1" destOrd="0" presId="urn:microsoft.com/office/officeart/2005/8/layout/orgChart1"/>
    <dgm:cxn modelId="{043A34D7-E43E-EB40-B4F3-F242B1694C03}" type="presParOf" srcId="{1CC732BA-36EE-9842-B1A3-B65676D8334E}" destId="{4078E9A9-C7B7-0A46-ADF1-982E3BA1C69C}" srcOrd="1" destOrd="0" presId="urn:microsoft.com/office/officeart/2005/8/layout/orgChart1"/>
    <dgm:cxn modelId="{29B8E01C-A677-ED44-8621-7C4C89CBBE21}" type="presParOf" srcId="{1CC732BA-36EE-9842-B1A3-B65676D8334E}" destId="{E858E0BF-F935-6D44-AA4D-2D1888756E3F}" srcOrd="2" destOrd="0" presId="urn:microsoft.com/office/officeart/2005/8/layout/orgChart1"/>
    <dgm:cxn modelId="{DE6E3BF9-0281-8247-B584-EF68452E3326}" type="presParOf" srcId="{9ACCFD09-A2AC-434E-8155-998384BF2362}" destId="{0BCF4210-643D-A64A-A40D-C088F9D7324D}" srcOrd="2" destOrd="0" presId="urn:microsoft.com/office/officeart/2005/8/layout/orgChart1"/>
    <dgm:cxn modelId="{C015ACD5-D463-184F-BF77-AB703D0C8E60}" type="presParOf" srcId="{9ACCFD09-A2AC-434E-8155-998384BF2362}" destId="{20E65876-D6C4-8542-9678-CC4EA1B6F426}" srcOrd="3" destOrd="0" presId="urn:microsoft.com/office/officeart/2005/8/layout/orgChart1"/>
    <dgm:cxn modelId="{1199FD93-EE06-6048-86C1-ACA2C74BFD03}" type="presParOf" srcId="{20E65876-D6C4-8542-9678-CC4EA1B6F426}" destId="{037E2B93-58F6-E248-9D2A-008B1BA76C04}" srcOrd="0" destOrd="0" presId="urn:microsoft.com/office/officeart/2005/8/layout/orgChart1"/>
    <dgm:cxn modelId="{515BA5B2-558F-894F-9A18-7ED5A7D09F32}" type="presParOf" srcId="{037E2B93-58F6-E248-9D2A-008B1BA76C04}" destId="{07983968-916A-0649-903B-1CDF9A72BB93}" srcOrd="0" destOrd="0" presId="urn:microsoft.com/office/officeart/2005/8/layout/orgChart1"/>
    <dgm:cxn modelId="{6148498D-AD37-E746-BDFB-6B9F35CD0A35}" type="presParOf" srcId="{037E2B93-58F6-E248-9D2A-008B1BA76C04}" destId="{3CBC4CB5-3D13-2E42-9ECD-A565E3320B06}" srcOrd="1" destOrd="0" presId="urn:microsoft.com/office/officeart/2005/8/layout/orgChart1"/>
    <dgm:cxn modelId="{35AE6FE2-D187-7742-A0FA-A311B378C125}" type="presParOf" srcId="{20E65876-D6C4-8542-9678-CC4EA1B6F426}" destId="{B180BD5C-2001-7441-8EC5-B77DE22077D1}" srcOrd="1" destOrd="0" presId="urn:microsoft.com/office/officeart/2005/8/layout/orgChart1"/>
    <dgm:cxn modelId="{98281ADD-A753-BF4A-8143-740887398DBF}" type="presParOf" srcId="{20E65876-D6C4-8542-9678-CC4EA1B6F426}" destId="{5DBF6653-E99F-1149-85E1-21448D8128E2}" srcOrd="2" destOrd="0" presId="urn:microsoft.com/office/officeart/2005/8/layout/orgChart1"/>
    <dgm:cxn modelId="{2F0735CD-9656-954F-B4AD-DD7BA3A82F42}" type="presParOf" srcId="{9ACCFD09-A2AC-434E-8155-998384BF2362}" destId="{ACDAA2A0-F339-8D43-A158-3B9600E551BC}" srcOrd="4" destOrd="0" presId="urn:microsoft.com/office/officeart/2005/8/layout/orgChart1"/>
    <dgm:cxn modelId="{334942AB-D8C8-0143-8869-0BDD91E17819}" type="presParOf" srcId="{9ACCFD09-A2AC-434E-8155-998384BF2362}" destId="{F3E48927-6331-0945-AD78-4F3183396E72}" srcOrd="5" destOrd="0" presId="urn:microsoft.com/office/officeart/2005/8/layout/orgChart1"/>
    <dgm:cxn modelId="{5C0BC62D-C869-074C-9474-BD47191BF583}" type="presParOf" srcId="{F3E48927-6331-0945-AD78-4F3183396E72}" destId="{F3361B15-3E45-FE4D-B195-E33CA0848FE6}" srcOrd="0" destOrd="0" presId="urn:microsoft.com/office/officeart/2005/8/layout/orgChart1"/>
    <dgm:cxn modelId="{5A479D3A-5248-A74B-9DDE-C3E46AEC4A42}" type="presParOf" srcId="{F3361B15-3E45-FE4D-B195-E33CA0848FE6}" destId="{3E9F95E8-5C2E-6E47-BB92-C198655C281F}" srcOrd="0" destOrd="0" presId="urn:microsoft.com/office/officeart/2005/8/layout/orgChart1"/>
    <dgm:cxn modelId="{34E64588-DE14-CA4C-AC14-87A03D282E67}" type="presParOf" srcId="{F3361B15-3E45-FE4D-B195-E33CA0848FE6}" destId="{C4CC4787-ED54-3940-ADD7-45D1B02FBEAE}" srcOrd="1" destOrd="0" presId="urn:microsoft.com/office/officeart/2005/8/layout/orgChart1"/>
    <dgm:cxn modelId="{BECCE445-DFE1-0E4F-8D94-D6DF367CCE9C}" type="presParOf" srcId="{F3E48927-6331-0945-AD78-4F3183396E72}" destId="{1E1C3A5C-6636-BD44-941E-F9E89629807D}" srcOrd="1" destOrd="0" presId="urn:microsoft.com/office/officeart/2005/8/layout/orgChart1"/>
    <dgm:cxn modelId="{7C821724-8B12-494C-907C-1CF06AB97A48}" type="presParOf" srcId="{F3E48927-6331-0945-AD78-4F3183396E72}" destId="{726EA8FA-A9A8-B648-8686-1E456EB6F36B}" srcOrd="2" destOrd="0" presId="urn:microsoft.com/office/officeart/2005/8/layout/orgChart1"/>
    <dgm:cxn modelId="{F8743DB1-C0F2-014F-8961-A24945D85B73}" type="presParOf" srcId="{69B8BEA4-1509-F149-90DB-50363089CAD6}" destId="{457D034D-D6D6-D44C-BD58-F01F2177A9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1400" b="1" dirty="0"/>
            <a:t>Il sistema di fotoaferesi extracorporea offline per prodotti cellulari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400" b="1" dirty="0"/>
            <a:t>Apparecchiatura per irradiamento UV-A</a:t>
          </a:r>
        </a:p>
        <a:p>
          <a:r>
            <a:rPr lang="it-IT" sz="1400" i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(per l’effettuazione di procedure di fotochemioterapia extracorporea multistep per la cura di pazienti affetti da gravi patologie ematiche (GVDH post trapianto cronica) e dermatologiche (linfomi cutanei) o malattie da rigetto di trapianto solido da effettuare in pazienti ricoverati in DH/ambulatorio)</a:t>
          </a:r>
          <a:endParaRPr lang="it-IT" sz="1400" b="1" i="1" dirty="0"/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r>
            <a:rPr lang="it-IT" sz="1400" b="1" dirty="0"/>
            <a:t>Sacche per il trattamento</a:t>
          </a:r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1AB9DBEA-6A40-BC4C-A47F-6FD712CEF558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D28922-8506-4946-A31B-3D8C74EA2DB7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901784F3-AB63-8448-89A6-38758820CBD3}" type="pres">
      <dgm:prSet presAssocID="{F67CB4CB-0553-4368-8A6D-E1B70F493D92}" presName="rootComposite1" presStyleCnt="0"/>
      <dgm:spPr/>
    </dgm:pt>
    <dgm:pt modelId="{7A42293C-E971-9641-9322-98FE811A24E5}" type="pres">
      <dgm:prSet presAssocID="{F67CB4CB-0553-4368-8A6D-E1B70F493D92}" presName="rootText1" presStyleLbl="node0" presStyleIdx="0" presStyleCnt="1">
        <dgm:presLayoutVars>
          <dgm:chPref val="3"/>
        </dgm:presLayoutVars>
      </dgm:prSet>
      <dgm:spPr/>
    </dgm:pt>
    <dgm:pt modelId="{12FB097A-D954-9F41-A8B5-3A4E9C701603}" type="pres">
      <dgm:prSet presAssocID="{F67CB4CB-0553-4368-8A6D-E1B70F493D92}" presName="rootConnector1" presStyleLbl="node1" presStyleIdx="0" presStyleCnt="0"/>
      <dgm:spPr/>
    </dgm:pt>
    <dgm:pt modelId="{7A357942-66FA-414A-BA9D-D3372CB53252}" type="pres">
      <dgm:prSet presAssocID="{F67CB4CB-0553-4368-8A6D-E1B70F493D92}" presName="hierChild2" presStyleCnt="0"/>
      <dgm:spPr/>
    </dgm:pt>
    <dgm:pt modelId="{C0A6C771-6A85-7949-97F3-8F6D9792CE59}" type="pres">
      <dgm:prSet presAssocID="{36F0E941-CAD3-4B9D-8AEC-399BE4D23CA5}" presName="Name37" presStyleLbl="parChTrans1D2" presStyleIdx="0" presStyleCnt="2"/>
      <dgm:spPr/>
    </dgm:pt>
    <dgm:pt modelId="{72329D08-4511-3346-8083-504851BA9DCD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23CB404B-FF8F-0B49-8D59-7F787F9F0B87}" type="pres">
      <dgm:prSet presAssocID="{83748849-2F60-4C16-A9B5-07CB73CD3263}" presName="rootComposite" presStyleCnt="0"/>
      <dgm:spPr/>
    </dgm:pt>
    <dgm:pt modelId="{F9F7943C-EA5C-D84B-BEB2-848EBA39EA51}" type="pres">
      <dgm:prSet presAssocID="{83748849-2F60-4C16-A9B5-07CB73CD3263}" presName="rootText" presStyleLbl="node2" presStyleIdx="0" presStyleCnt="2">
        <dgm:presLayoutVars>
          <dgm:chPref val="3"/>
        </dgm:presLayoutVars>
      </dgm:prSet>
      <dgm:spPr/>
    </dgm:pt>
    <dgm:pt modelId="{25A23A5D-CE57-0741-9C69-B53173F4AE70}" type="pres">
      <dgm:prSet presAssocID="{83748849-2F60-4C16-A9B5-07CB73CD3263}" presName="rootConnector" presStyleLbl="node2" presStyleIdx="0" presStyleCnt="2"/>
      <dgm:spPr/>
    </dgm:pt>
    <dgm:pt modelId="{1DCC9F8A-1A2B-924D-BC6E-4025B5CA8592}" type="pres">
      <dgm:prSet presAssocID="{83748849-2F60-4C16-A9B5-07CB73CD3263}" presName="hierChild4" presStyleCnt="0"/>
      <dgm:spPr/>
    </dgm:pt>
    <dgm:pt modelId="{9F0A56B9-9C1E-C84C-9D92-6BE60FC1FD46}" type="pres">
      <dgm:prSet presAssocID="{83748849-2F60-4C16-A9B5-07CB73CD3263}" presName="hierChild5" presStyleCnt="0"/>
      <dgm:spPr/>
    </dgm:pt>
    <dgm:pt modelId="{7450759C-D329-AD46-A87F-AB0D015CB2C4}" type="pres">
      <dgm:prSet presAssocID="{26B2AEC5-FB9D-466E-A97D-C3D694A0187D}" presName="Name37" presStyleLbl="parChTrans1D2" presStyleIdx="1" presStyleCnt="2"/>
      <dgm:spPr/>
    </dgm:pt>
    <dgm:pt modelId="{9663B66A-C54B-754F-B949-F7BDDF23FDDD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EA91B7EF-34B1-CF4B-9BB5-2B63448FBF5E}" type="pres">
      <dgm:prSet presAssocID="{C1475F50-DBFB-4C56-99CD-66F498C0B252}" presName="rootComposite" presStyleCnt="0"/>
      <dgm:spPr/>
    </dgm:pt>
    <dgm:pt modelId="{ACC7EAF9-3317-1447-89BE-46AAAEC9D00C}" type="pres">
      <dgm:prSet presAssocID="{C1475F50-DBFB-4C56-99CD-66F498C0B252}" presName="rootText" presStyleLbl="node2" presStyleIdx="1" presStyleCnt="2">
        <dgm:presLayoutVars>
          <dgm:chPref val="3"/>
        </dgm:presLayoutVars>
      </dgm:prSet>
      <dgm:spPr/>
    </dgm:pt>
    <dgm:pt modelId="{FB4EA37C-6F21-9543-9456-AE417407D8AF}" type="pres">
      <dgm:prSet presAssocID="{C1475F50-DBFB-4C56-99CD-66F498C0B252}" presName="rootConnector" presStyleLbl="node2" presStyleIdx="1" presStyleCnt="2"/>
      <dgm:spPr/>
    </dgm:pt>
    <dgm:pt modelId="{F920C7D7-E0AC-E94B-9A09-B726E3A1E146}" type="pres">
      <dgm:prSet presAssocID="{C1475F50-DBFB-4C56-99CD-66F498C0B252}" presName="hierChild4" presStyleCnt="0"/>
      <dgm:spPr/>
    </dgm:pt>
    <dgm:pt modelId="{C7C0346A-0083-E345-B443-57488ECBA648}" type="pres">
      <dgm:prSet presAssocID="{C1475F50-DBFB-4C56-99CD-66F498C0B252}" presName="hierChild5" presStyleCnt="0"/>
      <dgm:spPr/>
    </dgm:pt>
    <dgm:pt modelId="{35710E02-2844-B74A-B643-49778211E3C9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16356939-220F-5445-9678-7E35877120CD}" type="presOf" srcId="{83748849-2F60-4C16-A9B5-07CB73CD3263}" destId="{F9F7943C-EA5C-D84B-BEB2-848EBA39EA51}" srcOrd="0" destOrd="0" presId="urn:microsoft.com/office/officeart/2005/8/layout/orgChart1"/>
    <dgm:cxn modelId="{AA978645-5C20-A942-B3A4-389ABD3DE2D3}" type="presOf" srcId="{F67CB4CB-0553-4368-8A6D-E1B70F493D92}" destId="{7A42293C-E971-9641-9322-98FE811A24E5}" srcOrd="0" destOrd="0" presId="urn:microsoft.com/office/officeart/2005/8/layout/orgChart1"/>
    <dgm:cxn modelId="{D218BE4D-9AC2-0143-A516-58D660F14B32}" type="presOf" srcId="{83748849-2F60-4C16-A9B5-07CB73CD3263}" destId="{25A23A5D-CE57-0741-9C69-B53173F4AE70}" srcOrd="1" destOrd="0" presId="urn:microsoft.com/office/officeart/2005/8/layout/orgChart1"/>
    <dgm:cxn modelId="{D4CA1570-B3B1-E543-8A9D-EFEE34F2CE92}" type="presOf" srcId="{36F0E941-CAD3-4B9D-8AEC-399BE4D23CA5}" destId="{C0A6C771-6A85-7949-97F3-8F6D9792CE59}" srcOrd="0" destOrd="0" presId="urn:microsoft.com/office/officeart/2005/8/layout/orgChart1"/>
    <dgm:cxn modelId="{15D58A74-D94F-0C49-930E-D32CC5BCF769}" type="presOf" srcId="{C1475F50-DBFB-4C56-99CD-66F498C0B252}" destId="{FB4EA37C-6F21-9543-9456-AE417407D8AF}" srcOrd="1" destOrd="0" presId="urn:microsoft.com/office/officeart/2005/8/layout/orgChart1"/>
    <dgm:cxn modelId="{75F1A576-32F6-074B-98F6-91C4617B4DD8}" type="presOf" srcId="{F67CB4CB-0553-4368-8A6D-E1B70F493D92}" destId="{12FB097A-D954-9F41-A8B5-3A4E9C701603}" srcOrd="1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F7EF388E-670D-8947-9772-03EA9B3A5714}" type="presOf" srcId="{274FD4B0-5B31-4A1D-9652-2F175E5BA20E}" destId="{1AB9DBEA-6A40-BC4C-A47F-6FD712CEF558}" srcOrd="0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458681CC-59AD-5144-AD2B-494FA6450D6F}" type="presOf" srcId="{26B2AEC5-FB9D-466E-A97D-C3D694A0187D}" destId="{7450759C-D329-AD46-A87F-AB0D015CB2C4}" srcOrd="0" destOrd="0" presId="urn:microsoft.com/office/officeart/2005/8/layout/orgChart1"/>
    <dgm:cxn modelId="{55D9E7E2-3CA5-304E-B365-B2EE8097A1DB}" type="presOf" srcId="{C1475F50-DBFB-4C56-99CD-66F498C0B252}" destId="{ACC7EAF9-3317-1447-89BE-46AAAEC9D00C}" srcOrd="0" destOrd="0" presId="urn:microsoft.com/office/officeart/2005/8/layout/orgChart1"/>
    <dgm:cxn modelId="{C36338C4-7DA6-C84B-9ADE-D80C1C75EE14}" type="presParOf" srcId="{1AB9DBEA-6A40-BC4C-A47F-6FD712CEF558}" destId="{54D28922-8506-4946-A31B-3D8C74EA2DB7}" srcOrd="0" destOrd="0" presId="urn:microsoft.com/office/officeart/2005/8/layout/orgChart1"/>
    <dgm:cxn modelId="{6D9D2AEF-6A1A-6047-B3A1-50A1CE1F408D}" type="presParOf" srcId="{54D28922-8506-4946-A31B-3D8C74EA2DB7}" destId="{901784F3-AB63-8448-89A6-38758820CBD3}" srcOrd="0" destOrd="0" presId="urn:microsoft.com/office/officeart/2005/8/layout/orgChart1"/>
    <dgm:cxn modelId="{03016E44-32B7-F446-8197-AE115C545E9A}" type="presParOf" srcId="{901784F3-AB63-8448-89A6-38758820CBD3}" destId="{7A42293C-E971-9641-9322-98FE811A24E5}" srcOrd="0" destOrd="0" presId="urn:microsoft.com/office/officeart/2005/8/layout/orgChart1"/>
    <dgm:cxn modelId="{64516733-DE9E-F540-BACD-1D01283C8C3C}" type="presParOf" srcId="{901784F3-AB63-8448-89A6-38758820CBD3}" destId="{12FB097A-D954-9F41-A8B5-3A4E9C701603}" srcOrd="1" destOrd="0" presId="urn:microsoft.com/office/officeart/2005/8/layout/orgChart1"/>
    <dgm:cxn modelId="{DECC0109-A5D1-CF47-BCFC-8C89B329CE36}" type="presParOf" srcId="{54D28922-8506-4946-A31B-3D8C74EA2DB7}" destId="{7A357942-66FA-414A-BA9D-D3372CB53252}" srcOrd="1" destOrd="0" presId="urn:microsoft.com/office/officeart/2005/8/layout/orgChart1"/>
    <dgm:cxn modelId="{459C0310-4133-AD4C-A6A1-C8595D455EB5}" type="presParOf" srcId="{7A357942-66FA-414A-BA9D-D3372CB53252}" destId="{C0A6C771-6A85-7949-97F3-8F6D9792CE59}" srcOrd="0" destOrd="0" presId="urn:microsoft.com/office/officeart/2005/8/layout/orgChart1"/>
    <dgm:cxn modelId="{3F7474AE-795A-E647-8333-4C5EC7F0A84F}" type="presParOf" srcId="{7A357942-66FA-414A-BA9D-D3372CB53252}" destId="{72329D08-4511-3346-8083-504851BA9DCD}" srcOrd="1" destOrd="0" presId="urn:microsoft.com/office/officeart/2005/8/layout/orgChart1"/>
    <dgm:cxn modelId="{677BDC33-2E02-D143-9B26-C2514FE227C0}" type="presParOf" srcId="{72329D08-4511-3346-8083-504851BA9DCD}" destId="{23CB404B-FF8F-0B49-8D59-7F787F9F0B87}" srcOrd="0" destOrd="0" presId="urn:microsoft.com/office/officeart/2005/8/layout/orgChart1"/>
    <dgm:cxn modelId="{4A95753D-0C80-894A-8C74-65C8E38EDC06}" type="presParOf" srcId="{23CB404B-FF8F-0B49-8D59-7F787F9F0B87}" destId="{F9F7943C-EA5C-D84B-BEB2-848EBA39EA51}" srcOrd="0" destOrd="0" presId="urn:microsoft.com/office/officeart/2005/8/layout/orgChart1"/>
    <dgm:cxn modelId="{9A21BB72-171B-B94E-83B4-F86F817A005A}" type="presParOf" srcId="{23CB404B-FF8F-0B49-8D59-7F787F9F0B87}" destId="{25A23A5D-CE57-0741-9C69-B53173F4AE70}" srcOrd="1" destOrd="0" presId="urn:microsoft.com/office/officeart/2005/8/layout/orgChart1"/>
    <dgm:cxn modelId="{7C518E8C-F341-8948-9864-5872AB29C07E}" type="presParOf" srcId="{72329D08-4511-3346-8083-504851BA9DCD}" destId="{1DCC9F8A-1A2B-924D-BC6E-4025B5CA8592}" srcOrd="1" destOrd="0" presId="urn:microsoft.com/office/officeart/2005/8/layout/orgChart1"/>
    <dgm:cxn modelId="{EB641359-4D3F-DB4B-8FC5-D6D5A967DFEC}" type="presParOf" srcId="{72329D08-4511-3346-8083-504851BA9DCD}" destId="{9F0A56B9-9C1E-C84C-9D92-6BE60FC1FD46}" srcOrd="2" destOrd="0" presId="urn:microsoft.com/office/officeart/2005/8/layout/orgChart1"/>
    <dgm:cxn modelId="{C99790D3-0E08-D54B-B328-EDD60F509B70}" type="presParOf" srcId="{7A357942-66FA-414A-BA9D-D3372CB53252}" destId="{7450759C-D329-AD46-A87F-AB0D015CB2C4}" srcOrd="2" destOrd="0" presId="urn:microsoft.com/office/officeart/2005/8/layout/orgChart1"/>
    <dgm:cxn modelId="{28397918-99D6-F74A-97D9-004B802BDB2D}" type="presParOf" srcId="{7A357942-66FA-414A-BA9D-D3372CB53252}" destId="{9663B66A-C54B-754F-B949-F7BDDF23FDDD}" srcOrd="3" destOrd="0" presId="urn:microsoft.com/office/officeart/2005/8/layout/orgChart1"/>
    <dgm:cxn modelId="{0557C50F-54A6-B84A-B440-3673A7415D11}" type="presParOf" srcId="{9663B66A-C54B-754F-B949-F7BDDF23FDDD}" destId="{EA91B7EF-34B1-CF4B-9BB5-2B63448FBF5E}" srcOrd="0" destOrd="0" presId="urn:microsoft.com/office/officeart/2005/8/layout/orgChart1"/>
    <dgm:cxn modelId="{FC987B69-7894-CB49-856E-D5F8D6E63BFE}" type="presParOf" srcId="{EA91B7EF-34B1-CF4B-9BB5-2B63448FBF5E}" destId="{ACC7EAF9-3317-1447-89BE-46AAAEC9D00C}" srcOrd="0" destOrd="0" presId="urn:microsoft.com/office/officeart/2005/8/layout/orgChart1"/>
    <dgm:cxn modelId="{EAD4BF21-F194-484C-A9A0-1EDDEF3FF5CC}" type="presParOf" srcId="{EA91B7EF-34B1-CF4B-9BB5-2B63448FBF5E}" destId="{FB4EA37C-6F21-9543-9456-AE417407D8AF}" srcOrd="1" destOrd="0" presId="urn:microsoft.com/office/officeart/2005/8/layout/orgChart1"/>
    <dgm:cxn modelId="{25B75E03-5B7B-3E4E-A551-385AD8A7933C}" type="presParOf" srcId="{9663B66A-C54B-754F-B949-F7BDDF23FDDD}" destId="{F920C7D7-E0AC-E94B-9A09-B726E3A1E146}" srcOrd="1" destOrd="0" presId="urn:microsoft.com/office/officeart/2005/8/layout/orgChart1"/>
    <dgm:cxn modelId="{05C9D94F-1D6F-1249-B186-A031958F2D77}" type="presParOf" srcId="{9663B66A-C54B-754F-B949-F7BDDF23FDDD}" destId="{C7C0346A-0083-E345-B443-57488ECBA648}" srcOrd="2" destOrd="0" presId="urn:microsoft.com/office/officeart/2005/8/layout/orgChart1"/>
    <dgm:cxn modelId="{BD139DB1-3226-C647-AD0D-4A87FD89F0D6}" type="presParOf" srcId="{54D28922-8506-4946-A31B-3D8C74EA2DB7}" destId="{35710E02-2844-B74A-B643-49778211E3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4FD4B0-5B31-4A1D-9652-2F175E5BA20E}" type="doc">
      <dgm:prSet loTypeId="urn:microsoft.com/office/officeart/2005/8/layout/orgChart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t-IT"/>
        </a:p>
      </dgm:t>
    </dgm:pt>
    <dgm:pt modelId="{F67CB4CB-0553-4368-8A6D-E1B70F493D92}">
      <dgm:prSet phldrT="[Testo]" custT="1"/>
      <dgm:spPr/>
      <dgm:t>
        <a:bodyPr/>
        <a:lstStyle/>
        <a:p>
          <a:r>
            <a:rPr lang="it-IT" sz="1400" b="1" dirty="0"/>
            <a:t>Il sistema per procedure di recupero sangue intra e post- operatorio comprende:</a:t>
          </a:r>
        </a:p>
      </dgm:t>
    </dgm:pt>
    <dgm:pt modelId="{DC77BFD7-DA82-4C46-B2D1-3B43513729DB}" type="parTrans" cxnId="{BF5BD701-E8DF-44EC-A187-FC4E9B38922D}">
      <dgm:prSet/>
      <dgm:spPr/>
      <dgm:t>
        <a:bodyPr/>
        <a:lstStyle/>
        <a:p>
          <a:endParaRPr lang="it-IT"/>
        </a:p>
      </dgm:t>
    </dgm:pt>
    <dgm:pt modelId="{4056150A-B1FF-4561-945B-58810EED631B}" type="sibTrans" cxnId="{BF5BD701-E8DF-44EC-A187-FC4E9B38922D}">
      <dgm:prSet/>
      <dgm:spPr/>
      <dgm:t>
        <a:bodyPr/>
        <a:lstStyle/>
        <a:p>
          <a:endParaRPr lang="it-IT"/>
        </a:p>
      </dgm:t>
    </dgm:pt>
    <dgm:pt modelId="{83748849-2F60-4C16-A9B5-07CB73CD3263}">
      <dgm:prSet phldrT="[Testo]" custT="1"/>
      <dgm:spPr/>
      <dgm:t>
        <a:bodyPr/>
        <a:lstStyle/>
        <a:p>
          <a:r>
            <a:rPr lang="it-IT" sz="1400" b="1" dirty="0"/>
            <a:t>SEPARATORE CELLULARE</a:t>
          </a:r>
        </a:p>
      </dgm:t>
    </dgm:pt>
    <dgm:pt modelId="{36F0E941-CAD3-4B9D-8AEC-399BE4D23CA5}" type="parTrans" cxnId="{12A6AF7B-EC27-4108-A2BF-A873209C3C48}">
      <dgm:prSet/>
      <dgm:spPr/>
      <dgm:t>
        <a:bodyPr/>
        <a:lstStyle/>
        <a:p>
          <a:endParaRPr lang="it-IT"/>
        </a:p>
      </dgm:t>
    </dgm:pt>
    <dgm:pt modelId="{0DC21BC6-F824-4463-80B4-3CD44C9A4A26}" type="sibTrans" cxnId="{12A6AF7B-EC27-4108-A2BF-A873209C3C48}">
      <dgm:prSet/>
      <dgm:spPr/>
      <dgm:t>
        <a:bodyPr/>
        <a:lstStyle/>
        <a:p>
          <a:endParaRPr lang="it-IT"/>
        </a:p>
      </dgm:t>
    </dgm:pt>
    <dgm:pt modelId="{C1475F50-DBFB-4C56-99CD-66F498C0B252}">
      <dgm:prSet phldrT="[Testo]" custT="1"/>
      <dgm:spPr/>
      <dgm:t>
        <a:bodyPr/>
        <a:lstStyle/>
        <a:p>
          <a:r>
            <a:rPr lang="it-IT" sz="1400" b="1" dirty="0"/>
            <a:t>CIRCUITI MONOUSO</a:t>
          </a:r>
        </a:p>
      </dgm:t>
    </dgm:pt>
    <dgm:pt modelId="{26B2AEC5-FB9D-466E-A97D-C3D694A0187D}" type="parTrans" cxnId="{8BA68FAD-B114-4640-9C17-C781CC303944}">
      <dgm:prSet/>
      <dgm:spPr/>
      <dgm:t>
        <a:bodyPr/>
        <a:lstStyle/>
        <a:p>
          <a:endParaRPr lang="it-IT"/>
        </a:p>
      </dgm:t>
    </dgm:pt>
    <dgm:pt modelId="{765E8587-5C22-4087-A439-8DCC3AAB9F83}" type="sibTrans" cxnId="{8BA68FAD-B114-4640-9C17-C781CC303944}">
      <dgm:prSet/>
      <dgm:spPr/>
      <dgm:t>
        <a:bodyPr/>
        <a:lstStyle/>
        <a:p>
          <a:endParaRPr lang="it-IT"/>
        </a:p>
      </dgm:t>
    </dgm:pt>
    <dgm:pt modelId="{674AE724-2BAD-4401-ACC8-AF742F66B97D}" type="pres">
      <dgm:prSet presAssocID="{274FD4B0-5B31-4A1D-9652-2F175E5BA2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2EBC42-4E1D-448D-8739-62573CE19114}" type="pres">
      <dgm:prSet presAssocID="{F67CB4CB-0553-4368-8A6D-E1B70F493D92}" presName="hierRoot1" presStyleCnt="0">
        <dgm:presLayoutVars>
          <dgm:hierBranch val="init"/>
        </dgm:presLayoutVars>
      </dgm:prSet>
      <dgm:spPr/>
    </dgm:pt>
    <dgm:pt modelId="{24D9A3E9-D501-4060-94FA-22C2FE4E94C4}" type="pres">
      <dgm:prSet presAssocID="{F67CB4CB-0553-4368-8A6D-E1B70F493D92}" presName="rootComposite1" presStyleCnt="0"/>
      <dgm:spPr/>
    </dgm:pt>
    <dgm:pt modelId="{14D19DAE-8F93-482B-9090-0D1C7E7D0A13}" type="pres">
      <dgm:prSet presAssocID="{F67CB4CB-0553-4368-8A6D-E1B70F493D92}" presName="rootText1" presStyleLbl="node0" presStyleIdx="0" presStyleCnt="1" custScaleY="100146">
        <dgm:presLayoutVars>
          <dgm:chPref val="3"/>
        </dgm:presLayoutVars>
      </dgm:prSet>
      <dgm:spPr/>
    </dgm:pt>
    <dgm:pt modelId="{3596FE69-3128-473D-BBFA-863B32B89DE0}" type="pres">
      <dgm:prSet presAssocID="{F67CB4CB-0553-4368-8A6D-E1B70F493D92}" presName="rootConnector1" presStyleLbl="node1" presStyleIdx="0" presStyleCnt="0"/>
      <dgm:spPr/>
    </dgm:pt>
    <dgm:pt modelId="{92B368E7-8232-49FB-A407-21877EC69652}" type="pres">
      <dgm:prSet presAssocID="{F67CB4CB-0553-4368-8A6D-E1B70F493D92}" presName="hierChild2" presStyleCnt="0"/>
      <dgm:spPr/>
    </dgm:pt>
    <dgm:pt modelId="{81074A01-A6A8-4886-B974-949E50904D48}" type="pres">
      <dgm:prSet presAssocID="{36F0E941-CAD3-4B9D-8AEC-399BE4D23CA5}" presName="Name37" presStyleLbl="parChTrans1D2" presStyleIdx="0" presStyleCnt="2"/>
      <dgm:spPr/>
    </dgm:pt>
    <dgm:pt modelId="{43A39318-10A9-4D5E-AB0F-0512BE80ED8F}" type="pres">
      <dgm:prSet presAssocID="{83748849-2F60-4C16-A9B5-07CB73CD3263}" presName="hierRoot2" presStyleCnt="0">
        <dgm:presLayoutVars>
          <dgm:hierBranch val="init"/>
        </dgm:presLayoutVars>
      </dgm:prSet>
      <dgm:spPr/>
    </dgm:pt>
    <dgm:pt modelId="{AC49EAF2-6F14-43D0-AE1E-3BAB84A37F7F}" type="pres">
      <dgm:prSet presAssocID="{83748849-2F60-4C16-A9B5-07CB73CD3263}" presName="rootComposite" presStyleCnt="0"/>
      <dgm:spPr/>
    </dgm:pt>
    <dgm:pt modelId="{B37BF9BC-813B-45F3-A203-292E8C1D5923}" type="pres">
      <dgm:prSet presAssocID="{83748849-2F60-4C16-A9B5-07CB73CD3263}" presName="rootText" presStyleLbl="node2" presStyleIdx="0" presStyleCnt="2" custScaleY="33708" custLinFactNeighborX="1007" custLinFactNeighborY="4412">
        <dgm:presLayoutVars>
          <dgm:chPref val="3"/>
        </dgm:presLayoutVars>
      </dgm:prSet>
      <dgm:spPr/>
    </dgm:pt>
    <dgm:pt modelId="{FE85FC2D-4632-474C-9035-259B1B900C7E}" type="pres">
      <dgm:prSet presAssocID="{83748849-2F60-4C16-A9B5-07CB73CD3263}" presName="rootConnector" presStyleLbl="node2" presStyleIdx="0" presStyleCnt="2"/>
      <dgm:spPr/>
    </dgm:pt>
    <dgm:pt modelId="{2BB86710-8B81-44A4-9489-6F51D717D361}" type="pres">
      <dgm:prSet presAssocID="{83748849-2F60-4C16-A9B5-07CB73CD3263}" presName="hierChild4" presStyleCnt="0"/>
      <dgm:spPr/>
    </dgm:pt>
    <dgm:pt modelId="{C38C8FDC-3F1E-4925-ADC2-0836AFC4C7CE}" type="pres">
      <dgm:prSet presAssocID="{83748849-2F60-4C16-A9B5-07CB73CD3263}" presName="hierChild5" presStyleCnt="0"/>
      <dgm:spPr/>
    </dgm:pt>
    <dgm:pt modelId="{42E2273F-42B4-47B9-BA3B-37C2C4F9FFDB}" type="pres">
      <dgm:prSet presAssocID="{26B2AEC5-FB9D-466E-A97D-C3D694A0187D}" presName="Name37" presStyleLbl="parChTrans1D2" presStyleIdx="1" presStyleCnt="2"/>
      <dgm:spPr/>
    </dgm:pt>
    <dgm:pt modelId="{28ADF935-97F6-471B-B55E-872703320BCC}" type="pres">
      <dgm:prSet presAssocID="{C1475F50-DBFB-4C56-99CD-66F498C0B252}" presName="hierRoot2" presStyleCnt="0">
        <dgm:presLayoutVars>
          <dgm:hierBranch val="init"/>
        </dgm:presLayoutVars>
      </dgm:prSet>
      <dgm:spPr/>
    </dgm:pt>
    <dgm:pt modelId="{992F117B-7948-4780-BC12-EC29015F5F68}" type="pres">
      <dgm:prSet presAssocID="{C1475F50-DBFB-4C56-99CD-66F498C0B252}" presName="rootComposite" presStyleCnt="0"/>
      <dgm:spPr/>
    </dgm:pt>
    <dgm:pt modelId="{4F8B391B-6C68-4B16-BFB1-32650B6B6348}" type="pres">
      <dgm:prSet presAssocID="{C1475F50-DBFB-4C56-99CD-66F498C0B252}" presName="rootText" presStyleLbl="node2" presStyleIdx="1" presStyleCnt="2" custScaleY="30989" custLinFactNeighborX="-1343" custLinFactNeighborY="2356">
        <dgm:presLayoutVars>
          <dgm:chPref val="3"/>
        </dgm:presLayoutVars>
      </dgm:prSet>
      <dgm:spPr/>
    </dgm:pt>
    <dgm:pt modelId="{1D0B2606-D4E6-4003-9722-327C7E98AEEC}" type="pres">
      <dgm:prSet presAssocID="{C1475F50-DBFB-4C56-99CD-66F498C0B252}" presName="rootConnector" presStyleLbl="node2" presStyleIdx="1" presStyleCnt="2"/>
      <dgm:spPr/>
    </dgm:pt>
    <dgm:pt modelId="{F7C9A34B-BB18-45AD-9668-5AE011BBD9A1}" type="pres">
      <dgm:prSet presAssocID="{C1475F50-DBFB-4C56-99CD-66F498C0B252}" presName="hierChild4" presStyleCnt="0"/>
      <dgm:spPr/>
    </dgm:pt>
    <dgm:pt modelId="{DEB73F84-8D4F-4039-9FEB-155C9059DBAA}" type="pres">
      <dgm:prSet presAssocID="{C1475F50-DBFB-4C56-99CD-66F498C0B252}" presName="hierChild5" presStyleCnt="0"/>
      <dgm:spPr/>
    </dgm:pt>
    <dgm:pt modelId="{66548562-9E00-4DBB-88E7-30CD75DAE88C}" type="pres">
      <dgm:prSet presAssocID="{F67CB4CB-0553-4368-8A6D-E1B70F493D92}" presName="hierChild3" presStyleCnt="0"/>
      <dgm:spPr/>
    </dgm:pt>
  </dgm:ptLst>
  <dgm:cxnLst>
    <dgm:cxn modelId="{BF5BD701-E8DF-44EC-A187-FC4E9B38922D}" srcId="{274FD4B0-5B31-4A1D-9652-2F175E5BA20E}" destId="{F67CB4CB-0553-4368-8A6D-E1B70F493D92}" srcOrd="0" destOrd="0" parTransId="{DC77BFD7-DA82-4C46-B2D1-3B43513729DB}" sibTransId="{4056150A-B1FF-4561-945B-58810EED631B}"/>
    <dgm:cxn modelId="{718D8219-473C-495C-B2DF-470E34C72786}" type="presOf" srcId="{F67CB4CB-0553-4368-8A6D-E1B70F493D92}" destId="{3596FE69-3128-473D-BBFA-863B32B89DE0}" srcOrd="1" destOrd="0" presId="urn:microsoft.com/office/officeart/2005/8/layout/orgChart1"/>
    <dgm:cxn modelId="{606E3B40-9004-4588-A175-DAA15357B7E8}" type="presOf" srcId="{26B2AEC5-FB9D-466E-A97D-C3D694A0187D}" destId="{42E2273F-42B4-47B9-BA3B-37C2C4F9FFDB}" srcOrd="0" destOrd="0" presId="urn:microsoft.com/office/officeart/2005/8/layout/orgChart1"/>
    <dgm:cxn modelId="{90024840-1F52-45E8-924A-6010F43CAC3A}" type="presOf" srcId="{C1475F50-DBFB-4C56-99CD-66F498C0B252}" destId="{4F8B391B-6C68-4B16-BFB1-32650B6B6348}" srcOrd="0" destOrd="0" presId="urn:microsoft.com/office/officeart/2005/8/layout/orgChart1"/>
    <dgm:cxn modelId="{82177A6D-7883-418E-8A20-497EFDA6C541}" type="presOf" srcId="{83748849-2F60-4C16-A9B5-07CB73CD3263}" destId="{B37BF9BC-813B-45F3-A203-292E8C1D5923}" srcOrd="0" destOrd="0" presId="urn:microsoft.com/office/officeart/2005/8/layout/orgChart1"/>
    <dgm:cxn modelId="{69422C56-048D-42D1-91D3-304D090E7511}" type="presOf" srcId="{F67CB4CB-0553-4368-8A6D-E1B70F493D92}" destId="{14D19DAE-8F93-482B-9090-0D1C7E7D0A13}" srcOrd="0" destOrd="0" presId="urn:microsoft.com/office/officeart/2005/8/layout/orgChart1"/>
    <dgm:cxn modelId="{C62F2477-2F3E-4ECE-9CBE-DDF683D8BBF5}" type="presOf" srcId="{83748849-2F60-4C16-A9B5-07CB73CD3263}" destId="{FE85FC2D-4632-474C-9035-259B1B900C7E}" srcOrd="1" destOrd="0" presId="urn:microsoft.com/office/officeart/2005/8/layout/orgChart1"/>
    <dgm:cxn modelId="{12A6AF7B-EC27-4108-A2BF-A873209C3C48}" srcId="{F67CB4CB-0553-4368-8A6D-E1B70F493D92}" destId="{83748849-2F60-4C16-A9B5-07CB73CD3263}" srcOrd="0" destOrd="0" parTransId="{36F0E941-CAD3-4B9D-8AEC-399BE4D23CA5}" sibTransId="{0DC21BC6-F824-4463-80B4-3CD44C9A4A26}"/>
    <dgm:cxn modelId="{9B7757A2-3AB0-46B5-A5C7-5668CE7E6CA5}" type="presOf" srcId="{274FD4B0-5B31-4A1D-9652-2F175E5BA20E}" destId="{674AE724-2BAD-4401-ACC8-AF742F66B97D}" srcOrd="0" destOrd="0" presId="urn:microsoft.com/office/officeart/2005/8/layout/orgChart1"/>
    <dgm:cxn modelId="{8BA68FAD-B114-4640-9C17-C781CC303944}" srcId="{F67CB4CB-0553-4368-8A6D-E1B70F493D92}" destId="{C1475F50-DBFB-4C56-99CD-66F498C0B252}" srcOrd="1" destOrd="0" parTransId="{26B2AEC5-FB9D-466E-A97D-C3D694A0187D}" sibTransId="{765E8587-5C22-4087-A439-8DCC3AAB9F83}"/>
    <dgm:cxn modelId="{6DA232DE-27DA-4773-9549-A971953A3481}" type="presOf" srcId="{C1475F50-DBFB-4C56-99CD-66F498C0B252}" destId="{1D0B2606-D4E6-4003-9722-327C7E98AEEC}" srcOrd="1" destOrd="0" presId="urn:microsoft.com/office/officeart/2005/8/layout/orgChart1"/>
    <dgm:cxn modelId="{DD401AFA-F387-4106-A0AE-C6723DEE83B5}" type="presOf" srcId="{36F0E941-CAD3-4B9D-8AEC-399BE4D23CA5}" destId="{81074A01-A6A8-4886-B974-949E50904D48}" srcOrd="0" destOrd="0" presId="urn:microsoft.com/office/officeart/2005/8/layout/orgChart1"/>
    <dgm:cxn modelId="{A85713A3-44DA-48A1-B295-38C13C09C13E}" type="presParOf" srcId="{674AE724-2BAD-4401-ACC8-AF742F66B97D}" destId="{752EBC42-4E1D-448D-8739-62573CE19114}" srcOrd="0" destOrd="0" presId="urn:microsoft.com/office/officeart/2005/8/layout/orgChart1"/>
    <dgm:cxn modelId="{95D2AB2D-862D-42FB-B1CB-83834D49C0E2}" type="presParOf" srcId="{752EBC42-4E1D-448D-8739-62573CE19114}" destId="{24D9A3E9-D501-4060-94FA-22C2FE4E94C4}" srcOrd="0" destOrd="0" presId="urn:microsoft.com/office/officeart/2005/8/layout/orgChart1"/>
    <dgm:cxn modelId="{5F62D958-719E-4B61-87BF-699F59FD217A}" type="presParOf" srcId="{24D9A3E9-D501-4060-94FA-22C2FE4E94C4}" destId="{14D19DAE-8F93-482B-9090-0D1C7E7D0A13}" srcOrd="0" destOrd="0" presId="urn:microsoft.com/office/officeart/2005/8/layout/orgChart1"/>
    <dgm:cxn modelId="{607E8C70-A475-4087-AB18-DEB06E90088A}" type="presParOf" srcId="{24D9A3E9-D501-4060-94FA-22C2FE4E94C4}" destId="{3596FE69-3128-473D-BBFA-863B32B89DE0}" srcOrd="1" destOrd="0" presId="urn:microsoft.com/office/officeart/2005/8/layout/orgChart1"/>
    <dgm:cxn modelId="{D52988F9-7285-4007-9F34-CE3823360779}" type="presParOf" srcId="{752EBC42-4E1D-448D-8739-62573CE19114}" destId="{92B368E7-8232-49FB-A407-21877EC69652}" srcOrd="1" destOrd="0" presId="urn:microsoft.com/office/officeart/2005/8/layout/orgChart1"/>
    <dgm:cxn modelId="{F2ECB6F9-D52F-4595-AF0D-2B9B74B85268}" type="presParOf" srcId="{92B368E7-8232-49FB-A407-21877EC69652}" destId="{81074A01-A6A8-4886-B974-949E50904D48}" srcOrd="0" destOrd="0" presId="urn:microsoft.com/office/officeart/2005/8/layout/orgChart1"/>
    <dgm:cxn modelId="{A615CB92-BB3E-419C-AE7D-58AC820A54E2}" type="presParOf" srcId="{92B368E7-8232-49FB-A407-21877EC69652}" destId="{43A39318-10A9-4D5E-AB0F-0512BE80ED8F}" srcOrd="1" destOrd="0" presId="urn:microsoft.com/office/officeart/2005/8/layout/orgChart1"/>
    <dgm:cxn modelId="{EA7F6720-FF14-497A-9DE9-D8FCDD37C83F}" type="presParOf" srcId="{43A39318-10A9-4D5E-AB0F-0512BE80ED8F}" destId="{AC49EAF2-6F14-43D0-AE1E-3BAB84A37F7F}" srcOrd="0" destOrd="0" presId="urn:microsoft.com/office/officeart/2005/8/layout/orgChart1"/>
    <dgm:cxn modelId="{C99EA1B2-A083-4D66-8322-A958709FD9FD}" type="presParOf" srcId="{AC49EAF2-6F14-43D0-AE1E-3BAB84A37F7F}" destId="{B37BF9BC-813B-45F3-A203-292E8C1D5923}" srcOrd="0" destOrd="0" presId="urn:microsoft.com/office/officeart/2005/8/layout/orgChart1"/>
    <dgm:cxn modelId="{45BDC892-562D-45E1-ACC1-3E66AAB3F85B}" type="presParOf" srcId="{AC49EAF2-6F14-43D0-AE1E-3BAB84A37F7F}" destId="{FE85FC2D-4632-474C-9035-259B1B900C7E}" srcOrd="1" destOrd="0" presId="urn:microsoft.com/office/officeart/2005/8/layout/orgChart1"/>
    <dgm:cxn modelId="{9E9F580D-0A1B-4759-9D27-B0DDC301DE70}" type="presParOf" srcId="{43A39318-10A9-4D5E-AB0F-0512BE80ED8F}" destId="{2BB86710-8B81-44A4-9489-6F51D717D361}" srcOrd="1" destOrd="0" presId="urn:microsoft.com/office/officeart/2005/8/layout/orgChart1"/>
    <dgm:cxn modelId="{D76F0BDD-B115-49FF-A9DD-7D91005C3AA7}" type="presParOf" srcId="{43A39318-10A9-4D5E-AB0F-0512BE80ED8F}" destId="{C38C8FDC-3F1E-4925-ADC2-0836AFC4C7CE}" srcOrd="2" destOrd="0" presId="urn:microsoft.com/office/officeart/2005/8/layout/orgChart1"/>
    <dgm:cxn modelId="{180A051E-19E0-4B5D-83A5-80A57BE3A9DC}" type="presParOf" srcId="{92B368E7-8232-49FB-A407-21877EC69652}" destId="{42E2273F-42B4-47B9-BA3B-37C2C4F9FFDB}" srcOrd="2" destOrd="0" presId="urn:microsoft.com/office/officeart/2005/8/layout/orgChart1"/>
    <dgm:cxn modelId="{2EBB7F87-4146-43B8-BD0A-D71F9A9A1D93}" type="presParOf" srcId="{92B368E7-8232-49FB-A407-21877EC69652}" destId="{28ADF935-97F6-471B-B55E-872703320BCC}" srcOrd="3" destOrd="0" presId="urn:microsoft.com/office/officeart/2005/8/layout/orgChart1"/>
    <dgm:cxn modelId="{1F99F9D8-3371-487D-955A-27586004B6C2}" type="presParOf" srcId="{28ADF935-97F6-471B-B55E-872703320BCC}" destId="{992F117B-7948-4780-BC12-EC29015F5F68}" srcOrd="0" destOrd="0" presId="urn:microsoft.com/office/officeart/2005/8/layout/orgChart1"/>
    <dgm:cxn modelId="{51FF14B3-DD8B-4338-8CC8-A163978621DB}" type="presParOf" srcId="{992F117B-7948-4780-BC12-EC29015F5F68}" destId="{4F8B391B-6C68-4B16-BFB1-32650B6B6348}" srcOrd="0" destOrd="0" presId="urn:microsoft.com/office/officeart/2005/8/layout/orgChart1"/>
    <dgm:cxn modelId="{D649812B-4B95-4B6A-974F-95831A31090E}" type="presParOf" srcId="{992F117B-7948-4780-BC12-EC29015F5F68}" destId="{1D0B2606-D4E6-4003-9722-327C7E98AEEC}" srcOrd="1" destOrd="0" presId="urn:microsoft.com/office/officeart/2005/8/layout/orgChart1"/>
    <dgm:cxn modelId="{BA46A852-4475-47C9-9EA5-B753F11CF5A3}" type="presParOf" srcId="{28ADF935-97F6-471B-B55E-872703320BCC}" destId="{F7C9A34B-BB18-45AD-9668-5AE011BBD9A1}" srcOrd="1" destOrd="0" presId="urn:microsoft.com/office/officeart/2005/8/layout/orgChart1"/>
    <dgm:cxn modelId="{BF97DAB8-9480-4A11-A151-AF1DF46D39E4}" type="presParOf" srcId="{28ADF935-97F6-471B-B55E-872703320BCC}" destId="{DEB73F84-8D4F-4039-9FEB-155C9059DBAA}" srcOrd="2" destOrd="0" presId="urn:microsoft.com/office/officeart/2005/8/layout/orgChart1"/>
    <dgm:cxn modelId="{83A1A4DD-3B8E-4084-A754-9052C1ECEC8F}" type="presParOf" srcId="{752EBC42-4E1D-448D-8739-62573CE19114}" destId="{66548562-9E00-4DBB-88E7-30CD75DAE8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5C638-7620-644E-8494-95DEB14D9066}">
      <dsp:nvSpPr>
        <dsp:cNvPr id="0" name=""/>
        <dsp:cNvSpPr/>
      </dsp:nvSpPr>
      <dsp:spPr>
        <a:xfrm>
          <a:off x="4850343" y="2218717"/>
          <a:ext cx="2654337" cy="92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0"/>
              </a:lnTo>
              <a:lnTo>
                <a:pt x="2654337" y="460670"/>
              </a:lnTo>
              <a:lnTo>
                <a:pt x="2654337" y="92134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C86C-3233-B649-83F6-E9FA2A29A362}">
      <dsp:nvSpPr>
        <dsp:cNvPr id="0" name=""/>
        <dsp:cNvSpPr/>
      </dsp:nvSpPr>
      <dsp:spPr>
        <a:xfrm>
          <a:off x="2196006" y="2218717"/>
          <a:ext cx="2654337" cy="921340"/>
        </a:xfrm>
        <a:custGeom>
          <a:avLst/>
          <a:gdLst/>
          <a:ahLst/>
          <a:cxnLst/>
          <a:rect l="0" t="0" r="0" b="0"/>
          <a:pathLst>
            <a:path>
              <a:moveTo>
                <a:pt x="2654337" y="0"/>
              </a:moveTo>
              <a:lnTo>
                <a:pt x="2654337" y="460670"/>
              </a:lnTo>
              <a:lnTo>
                <a:pt x="0" y="460670"/>
              </a:lnTo>
              <a:lnTo>
                <a:pt x="0" y="92134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44386-E020-1641-9110-1792956AC8B1}">
      <dsp:nvSpPr>
        <dsp:cNvPr id="0" name=""/>
        <dsp:cNvSpPr/>
      </dsp:nvSpPr>
      <dsp:spPr>
        <a:xfrm>
          <a:off x="2656676" y="25050"/>
          <a:ext cx="4387334" cy="219366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Il sistema di aferesi produttiva multicomponent comprende:</a:t>
          </a:r>
        </a:p>
      </dsp:txBody>
      <dsp:txXfrm>
        <a:off x="2656676" y="25050"/>
        <a:ext cx="4387334" cy="2193667"/>
      </dsp:txXfrm>
    </dsp:sp>
    <dsp:sp modelId="{37CC9C97-EEE8-3245-8E4F-2FDBD49725D7}">
      <dsp:nvSpPr>
        <dsp:cNvPr id="0" name=""/>
        <dsp:cNvSpPr/>
      </dsp:nvSpPr>
      <dsp:spPr>
        <a:xfrm>
          <a:off x="2338" y="3140057"/>
          <a:ext cx="4387334" cy="219366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SEPARATORE CELLULARE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kern="1200" dirty="0"/>
            <a:t>(</a:t>
          </a:r>
          <a:r>
            <a:rPr lang="it-IT" sz="1100" i="1" kern="1200" dirty="0"/>
            <a:t>per la raccolta di piastrine, plasma, globuli rossi da donatore sano con procedura singola e/o multicomponente)</a:t>
          </a:r>
          <a:endParaRPr lang="it-IT" sz="1000" i="1" kern="1200" dirty="0"/>
        </a:p>
      </dsp:txBody>
      <dsp:txXfrm>
        <a:off x="2338" y="3140057"/>
        <a:ext cx="4387334" cy="2193667"/>
      </dsp:txXfrm>
    </dsp:sp>
    <dsp:sp modelId="{C27220C2-324A-3E44-A258-C2A7A9847DC3}">
      <dsp:nvSpPr>
        <dsp:cNvPr id="0" name=""/>
        <dsp:cNvSpPr/>
      </dsp:nvSpPr>
      <dsp:spPr>
        <a:xfrm>
          <a:off x="5311013" y="3140057"/>
          <a:ext cx="4387334" cy="219366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CIRCUITI MONOUSO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1" kern="1200" dirty="0"/>
            <a:t>(P</a:t>
          </a:r>
          <a:r>
            <a:rPr lang="it-IT" sz="1100" i="1" kern="1200" dirty="0">
              <a:latin typeface="Calibri Light"/>
              <a:ea typeface="+mn-ea"/>
              <a:cs typeface="+mn-cs"/>
            </a:rPr>
            <a:t>er eseguire le seguenti procedure: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Doppia unità di Globuli Rossi;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Globuli Rossi e Plasma;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Globuli Rossi e Piastrine;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Plasmaferesi;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Plasma – Piastrinoaferesi;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100" i="1" kern="1200" dirty="0">
              <a:latin typeface="Calibri Light"/>
              <a:ea typeface="+mn-ea"/>
              <a:cs typeface="+mn-cs"/>
            </a:rPr>
            <a:t>Doppia unità di Piastrine.)</a:t>
          </a:r>
        </a:p>
      </dsp:txBody>
      <dsp:txXfrm>
        <a:off x="5311013" y="3140057"/>
        <a:ext cx="4387334" cy="2193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0281B-AFDD-704F-BD6D-9CEB76F393DE}">
      <dsp:nvSpPr>
        <dsp:cNvPr id="0" name=""/>
        <dsp:cNvSpPr/>
      </dsp:nvSpPr>
      <dsp:spPr>
        <a:xfrm>
          <a:off x="5712182" y="2203105"/>
          <a:ext cx="2661931" cy="92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8"/>
              </a:lnTo>
              <a:lnTo>
                <a:pt x="2661931" y="461988"/>
              </a:lnTo>
              <a:lnTo>
                <a:pt x="2661931" y="923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368D-E5C5-3C45-B962-838C91049720}">
      <dsp:nvSpPr>
        <dsp:cNvPr id="0" name=""/>
        <dsp:cNvSpPr/>
      </dsp:nvSpPr>
      <dsp:spPr>
        <a:xfrm>
          <a:off x="3050250" y="2203105"/>
          <a:ext cx="2661931" cy="923976"/>
        </a:xfrm>
        <a:custGeom>
          <a:avLst/>
          <a:gdLst/>
          <a:ahLst/>
          <a:cxnLst/>
          <a:rect l="0" t="0" r="0" b="0"/>
          <a:pathLst>
            <a:path>
              <a:moveTo>
                <a:pt x="2661931" y="0"/>
              </a:moveTo>
              <a:lnTo>
                <a:pt x="2661931" y="461988"/>
              </a:lnTo>
              <a:lnTo>
                <a:pt x="0" y="461988"/>
              </a:lnTo>
              <a:lnTo>
                <a:pt x="0" y="923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88D9-0B58-7749-BA48-5BC2832B4975}">
      <dsp:nvSpPr>
        <dsp:cNvPr id="0" name=""/>
        <dsp:cNvSpPr/>
      </dsp:nvSpPr>
      <dsp:spPr>
        <a:xfrm>
          <a:off x="3512238" y="3162"/>
          <a:ext cx="4399886" cy="2199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Il sistema di plasmaferesi produttiva monocomponent comprende:</a:t>
          </a:r>
        </a:p>
      </dsp:txBody>
      <dsp:txXfrm>
        <a:off x="3512238" y="3162"/>
        <a:ext cx="4399886" cy="2199943"/>
      </dsp:txXfrm>
    </dsp:sp>
    <dsp:sp modelId="{445CF302-E2BC-2847-A038-F65429364F8A}">
      <dsp:nvSpPr>
        <dsp:cNvPr id="0" name=""/>
        <dsp:cNvSpPr/>
      </dsp:nvSpPr>
      <dsp:spPr>
        <a:xfrm>
          <a:off x="850307" y="3127081"/>
          <a:ext cx="4399886" cy="2199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SEPARATORE CELLULARE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1" kern="1200" dirty="0"/>
            <a:t>(per la produzione di plasma leucodepleto)</a:t>
          </a:r>
        </a:p>
      </dsp:txBody>
      <dsp:txXfrm>
        <a:off x="850307" y="3127081"/>
        <a:ext cx="4399886" cy="2199943"/>
      </dsp:txXfrm>
    </dsp:sp>
    <dsp:sp modelId="{433FC1F7-6735-1D49-836D-A764AE385340}">
      <dsp:nvSpPr>
        <dsp:cNvPr id="0" name=""/>
        <dsp:cNvSpPr/>
      </dsp:nvSpPr>
      <dsp:spPr>
        <a:xfrm>
          <a:off x="6174170" y="3127081"/>
          <a:ext cx="4399886" cy="2199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CIRCUITI MONOUSO</a:t>
          </a:r>
        </a:p>
      </dsp:txBody>
      <dsp:txXfrm>
        <a:off x="6174170" y="3127081"/>
        <a:ext cx="4399886" cy="2199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99CF-1D92-5648-BB15-39A2DBD8943E}">
      <dsp:nvSpPr>
        <dsp:cNvPr id="0" name=""/>
        <dsp:cNvSpPr/>
      </dsp:nvSpPr>
      <dsp:spPr>
        <a:xfrm>
          <a:off x="4851400" y="2697557"/>
          <a:ext cx="2654915" cy="921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770"/>
              </a:lnTo>
              <a:lnTo>
                <a:pt x="2654915" y="460770"/>
              </a:lnTo>
              <a:lnTo>
                <a:pt x="2654915" y="92154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E752-836A-5448-9084-B3707A68A1C9}">
      <dsp:nvSpPr>
        <dsp:cNvPr id="0" name=""/>
        <dsp:cNvSpPr/>
      </dsp:nvSpPr>
      <dsp:spPr>
        <a:xfrm>
          <a:off x="2196484" y="2697557"/>
          <a:ext cx="2654915" cy="921540"/>
        </a:xfrm>
        <a:custGeom>
          <a:avLst/>
          <a:gdLst/>
          <a:ahLst/>
          <a:cxnLst/>
          <a:rect l="0" t="0" r="0" b="0"/>
          <a:pathLst>
            <a:path>
              <a:moveTo>
                <a:pt x="2654915" y="0"/>
              </a:moveTo>
              <a:lnTo>
                <a:pt x="2654915" y="460770"/>
              </a:lnTo>
              <a:lnTo>
                <a:pt x="0" y="460770"/>
              </a:lnTo>
              <a:lnTo>
                <a:pt x="0" y="92154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A30B-6BDF-C64E-8E19-BE60BEF4AA39}">
      <dsp:nvSpPr>
        <dsp:cNvPr id="0" name=""/>
        <dsp:cNvSpPr/>
      </dsp:nvSpPr>
      <dsp:spPr>
        <a:xfrm>
          <a:off x="2657254" y="503412"/>
          <a:ext cx="4388290" cy="2194145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Il sistema di aferesi terapeutica e raccolta cellule staminali comprende:</a:t>
          </a:r>
        </a:p>
      </dsp:txBody>
      <dsp:txXfrm>
        <a:off x="2657254" y="503412"/>
        <a:ext cx="4388290" cy="2194145"/>
      </dsp:txXfrm>
    </dsp:sp>
    <dsp:sp modelId="{BF4C270B-EA40-E540-A08A-297F949C15FF}">
      <dsp:nvSpPr>
        <dsp:cNvPr id="0" name=""/>
        <dsp:cNvSpPr/>
      </dsp:nvSpPr>
      <dsp:spPr>
        <a:xfrm>
          <a:off x="2339" y="3619098"/>
          <a:ext cx="4388290" cy="219414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SEPARATORE CELLULARE </a:t>
          </a:r>
        </a:p>
      </dsp:txBody>
      <dsp:txXfrm>
        <a:off x="2339" y="3619098"/>
        <a:ext cx="4388290" cy="2194145"/>
      </dsp:txXfrm>
    </dsp:sp>
    <dsp:sp modelId="{3E7812CF-CDC6-F741-99B1-15E9F94C748D}">
      <dsp:nvSpPr>
        <dsp:cNvPr id="0" name=""/>
        <dsp:cNvSpPr/>
      </dsp:nvSpPr>
      <dsp:spPr>
        <a:xfrm>
          <a:off x="5312170" y="3619098"/>
          <a:ext cx="4388290" cy="219414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CIRCUITI MONOUSO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i="1" kern="1200" dirty="0"/>
            <a:t>(</a:t>
          </a:r>
          <a:r>
            <a:rPr lang="it-IT" sz="1050" i="1" kern="1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in grado di eseguire le seguenti procedure:</a:t>
          </a:r>
          <a:endParaRPr lang="it-IT" sz="1050" i="1" kern="1200" dirty="0"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Plasma-exchange; </a:t>
          </a:r>
          <a:endParaRPr lang="it-IT" sz="1050" i="1" kern="1200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Eritro-exchange; </a:t>
          </a:r>
          <a:endParaRPr lang="it-IT" sz="1050" i="1" kern="1200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Raccolta cellule staminali; </a:t>
          </a:r>
          <a:endParaRPr lang="it-IT" sz="1050" i="1" kern="1200" dirty="0"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Procedure depletiva)</a:t>
          </a:r>
          <a:endParaRPr lang="it-IT" sz="1050" b="1" i="1" kern="1200" dirty="0"/>
        </a:p>
      </dsp:txBody>
      <dsp:txXfrm>
        <a:off x="5312170" y="3619098"/>
        <a:ext cx="4388290" cy="2194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99CF-1D92-5648-BB15-39A2DBD8943E}">
      <dsp:nvSpPr>
        <dsp:cNvPr id="0" name=""/>
        <dsp:cNvSpPr/>
      </dsp:nvSpPr>
      <dsp:spPr>
        <a:xfrm>
          <a:off x="4903329" y="3350928"/>
          <a:ext cx="2683333" cy="93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702"/>
              </a:lnTo>
              <a:lnTo>
                <a:pt x="2683333" y="465702"/>
              </a:lnTo>
              <a:lnTo>
                <a:pt x="2683333" y="93140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E752-836A-5448-9084-B3707A68A1C9}">
      <dsp:nvSpPr>
        <dsp:cNvPr id="0" name=""/>
        <dsp:cNvSpPr/>
      </dsp:nvSpPr>
      <dsp:spPr>
        <a:xfrm>
          <a:off x="2219995" y="3350928"/>
          <a:ext cx="2683333" cy="931405"/>
        </a:xfrm>
        <a:custGeom>
          <a:avLst/>
          <a:gdLst/>
          <a:ahLst/>
          <a:cxnLst/>
          <a:rect l="0" t="0" r="0" b="0"/>
          <a:pathLst>
            <a:path>
              <a:moveTo>
                <a:pt x="2683333" y="0"/>
              </a:moveTo>
              <a:lnTo>
                <a:pt x="2683333" y="465702"/>
              </a:lnTo>
              <a:lnTo>
                <a:pt x="0" y="465702"/>
              </a:lnTo>
              <a:lnTo>
                <a:pt x="0" y="93140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A30B-6BDF-C64E-8E19-BE60BEF4AA39}">
      <dsp:nvSpPr>
        <dsp:cNvPr id="0" name=""/>
        <dsp:cNvSpPr/>
      </dsp:nvSpPr>
      <dsp:spPr>
        <a:xfrm>
          <a:off x="2685697" y="1133297"/>
          <a:ext cx="4435262" cy="22176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Il sistema di aferesi terapeutica e raccolta cellule staminali comprende:</a:t>
          </a:r>
        </a:p>
      </dsp:txBody>
      <dsp:txXfrm>
        <a:off x="2685697" y="1133297"/>
        <a:ext cx="4435262" cy="2217631"/>
      </dsp:txXfrm>
    </dsp:sp>
    <dsp:sp modelId="{BF4C270B-EA40-E540-A08A-297F949C15FF}">
      <dsp:nvSpPr>
        <dsp:cNvPr id="0" name=""/>
        <dsp:cNvSpPr/>
      </dsp:nvSpPr>
      <dsp:spPr>
        <a:xfrm>
          <a:off x="2364" y="4282333"/>
          <a:ext cx="4435262" cy="560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SEPARATORE CELLULARE </a:t>
          </a:r>
        </a:p>
      </dsp:txBody>
      <dsp:txXfrm>
        <a:off x="2364" y="4282333"/>
        <a:ext cx="4435262" cy="560572"/>
      </dsp:txXfrm>
    </dsp:sp>
    <dsp:sp modelId="{3E7812CF-CDC6-F741-99B1-15E9F94C748D}">
      <dsp:nvSpPr>
        <dsp:cNvPr id="0" name=""/>
        <dsp:cNvSpPr/>
      </dsp:nvSpPr>
      <dsp:spPr>
        <a:xfrm>
          <a:off x="5369031" y="4282333"/>
          <a:ext cx="4435262" cy="586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CIRCUITI MONOUSO</a:t>
          </a:r>
        </a:p>
      </dsp:txBody>
      <dsp:txXfrm>
        <a:off x="5369031" y="4282333"/>
        <a:ext cx="4435262" cy="586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AA2A0-F339-8D43-A158-3B9600E551BC}">
      <dsp:nvSpPr>
        <dsp:cNvPr id="0" name=""/>
        <dsp:cNvSpPr/>
      </dsp:nvSpPr>
      <dsp:spPr>
        <a:xfrm>
          <a:off x="5516166" y="2886966"/>
          <a:ext cx="3902727" cy="677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66"/>
              </a:lnTo>
              <a:lnTo>
                <a:pt x="3902727" y="338666"/>
              </a:lnTo>
              <a:lnTo>
                <a:pt x="3902727" y="67733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F4210-643D-A64A-A40D-C088F9D7324D}">
      <dsp:nvSpPr>
        <dsp:cNvPr id="0" name=""/>
        <dsp:cNvSpPr/>
      </dsp:nvSpPr>
      <dsp:spPr>
        <a:xfrm>
          <a:off x="5470445" y="2886966"/>
          <a:ext cx="91440" cy="677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3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F795-5038-C040-9DE5-533F1C31B42B}">
      <dsp:nvSpPr>
        <dsp:cNvPr id="0" name=""/>
        <dsp:cNvSpPr/>
      </dsp:nvSpPr>
      <dsp:spPr>
        <a:xfrm>
          <a:off x="1613438" y="2886966"/>
          <a:ext cx="3902727" cy="677332"/>
        </a:xfrm>
        <a:custGeom>
          <a:avLst/>
          <a:gdLst/>
          <a:ahLst/>
          <a:cxnLst/>
          <a:rect l="0" t="0" r="0" b="0"/>
          <a:pathLst>
            <a:path>
              <a:moveTo>
                <a:pt x="3902727" y="0"/>
              </a:moveTo>
              <a:lnTo>
                <a:pt x="3902727" y="338666"/>
              </a:lnTo>
              <a:lnTo>
                <a:pt x="0" y="338666"/>
              </a:lnTo>
              <a:lnTo>
                <a:pt x="0" y="67733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3B5C1-EBF6-E44C-91C6-58527712242B}">
      <dsp:nvSpPr>
        <dsp:cNvPr id="0" name=""/>
        <dsp:cNvSpPr/>
      </dsp:nvSpPr>
      <dsp:spPr>
        <a:xfrm>
          <a:off x="3903468" y="1274269"/>
          <a:ext cx="3225394" cy="161269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+mn-lt"/>
            </a:rPr>
            <a:t>Il sistema di fotochemioterapia extracorporea online (ECP) con dispositivo per irradiamento, comprende:</a:t>
          </a:r>
        </a:p>
      </dsp:txBody>
      <dsp:txXfrm>
        <a:off x="3903468" y="1274269"/>
        <a:ext cx="3225394" cy="1612697"/>
      </dsp:txXfrm>
    </dsp:sp>
    <dsp:sp modelId="{77139156-67C3-9C43-9BEB-85804E862E36}">
      <dsp:nvSpPr>
        <dsp:cNvPr id="0" name=""/>
        <dsp:cNvSpPr/>
      </dsp:nvSpPr>
      <dsp:spPr>
        <a:xfrm>
          <a:off x="740" y="3564299"/>
          <a:ext cx="3225394" cy="161269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+mn-lt"/>
            </a:rPr>
            <a:t>SEPARATORE CELLULARE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+mn-lt"/>
            </a:rPr>
            <a:t>(</a:t>
          </a:r>
          <a:r>
            <a:rPr lang="it-IT" sz="1900" i="1" kern="1200" dirty="0">
              <a:latin typeface="+mn-lt"/>
            </a:rPr>
            <a:t>idoneo alla raccolta di un concentrato linfomonocitario (MNC) da aferesi</a:t>
          </a:r>
        </a:p>
      </dsp:txBody>
      <dsp:txXfrm>
        <a:off x="740" y="3564299"/>
        <a:ext cx="3225394" cy="1612697"/>
      </dsp:txXfrm>
    </dsp:sp>
    <dsp:sp modelId="{07983968-916A-0649-903B-1CDF9A72BB93}">
      <dsp:nvSpPr>
        <dsp:cNvPr id="0" name=""/>
        <dsp:cNvSpPr/>
      </dsp:nvSpPr>
      <dsp:spPr>
        <a:xfrm>
          <a:off x="3903468" y="3564299"/>
          <a:ext cx="3225394" cy="161269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+mn-lt"/>
            </a:rPr>
            <a:t>DISPOSITIVO IDONEO ALL’IRRADIAMENTO DEI LINFOCITI TRAMITE RAGGI UV-A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+mn-lt"/>
            </a:rPr>
            <a:t>(</a:t>
          </a:r>
          <a:r>
            <a:rPr lang="it-IT" sz="1900" i="1" kern="1200" dirty="0">
              <a:latin typeface="+mn-lt"/>
            </a:rPr>
            <a:t>compatibile con il separatore stesso)</a:t>
          </a:r>
        </a:p>
      </dsp:txBody>
      <dsp:txXfrm>
        <a:off x="3903468" y="3564299"/>
        <a:ext cx="3225394" cy="1612697"/>
      </dsp:txXfrm>
    </dsp:sp>
    <dsp:sp modelId="{3E9F95E8-5C2E-6E47-BB92-C198655C281F}">
      <dsp:nvSpPr>
        <dsp:cNvPr id="0" name=""/>
        <dsp:cNvSpPr/>
      </dsp:nvSpPr>
      <dsp:spPr>
        <a:xfrm>
          <a:off x="7806196" y="3564299"/>
          <a:ext cx="3225394" cy="161269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+mn-lt"/>
            </a:rPr>
            <a:t>CIRCUITI MONOUSO</a:t>
          </a:r>
        </a:p>
      </dsp:txBody>
      <dsp:txXfrm>
        <a:off x="7806196" y="3564299"/>
        <a:ext cx="3225394" cy="1612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0759C-D329-AD46-A87F-AB0D015CB2C4}">
      <dsp:nvSpPr>
        <dsp:cNvPr id="0" name=""/>
        <dsp:cNvSpPr/>
      </dsp:nvSpPr>
      <dsp:spPr>
        <a:xfrm>
          <a:off x="4929708" y="2490044"/>
          <a:ext cx="2697769" cy="936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207"/>
              </a:lnTo>
              <a:lnTo>
                <a:pt x="2697769" y="468207"/>
              </a:lnTo>
              <a:lnTo>
                <a:pt x="2697769" y="936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6C771-6A85-7949-97F3-8F6D9792CE59}">
      <dsp:nvSpPr>
        <dsp:cNvPr id="0" name=""/>
        <dsp:cNvSpPr/>
      </dsp:nvSpPr>
      <dsp:spPr>
        <a:xfrm>
          <a:off x="2231938" y="2490044"/>
          <a:ext cx="2697769" cy="936415"/>
        </a:xfrm>
        <a:custGeom>
          <a:avLst/>
          <a:gdLst/>
          <a:ahLst/>
          <a:cxnLst/>
          <a:rect l="0" t="0" r="0" b="0"/>
          <a:pathLst>
            <a:path>
              <a:moveTo>
                <a:pt x="2697769" y="0"/>
              </a:moveTo>
              <a:lnTo>
                <a:pt x="2697769" y="468207"/>
              </a:lnTo>
              <a:lnTo>
                <a:pt x="0" y="468207"/>
              </a:lnTo>
              <a:lnTo>
                <a:pt x="0" y="936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2293C-E971-9641-9322-98FE811A24E5}">
      <dsp:nvSpPr>
        <dsp:cNvPr id="0" name=""/>
        <dsp:cNvSpPr/>
      </dsp:nvSpPr>
      <dsp:spPr>
        <a:xfrm>
          <a:off x="2700146" y="260483"/>
          <a:ext cx="4459123" cy="2229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Il sistema di fotoaferesi extracorporea offline per prodotti cellulari comprende:</a:t>
          </a:r>
        </a:p>
      </dsp:txBody>
      <dsp:txXfrm>
        <a:off x="2700146" y="260483"/>
        <a:ext cx="4459123" cy="2229561"/>
      </dsp:txXfrm>
    </dsp:sp>
    <dsp:sp modelId="{F9F7943C-EA5C-D84B-BEB2-848EBA39EA51}">
      <dsp:nvSpPr>
        <dsp:cNvPr id="0" name=""/>
        <dsp:cNvSpPr/>
      </dsp:nvSpPr>
      <dsp:spPr>
        <a:xfrm>
          <a:off x="2376" y="3426460"/>
          <a:ext cx="4459123" cy="2229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Apparecchiatura per irradiamento UV-A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(per l’effettuazione di procedure di fotochemioterapia extracorporea multistep per la cura di pazienti affetti da gravi patologie ematiche (GVDH post trapianto cronica) e dermatologiche (linfomi cutanei) o malattie da rigetto di trapianto solido da effettuare in pazienti ricoverati in DH/ambulatorio)</a:t>
          </a:r>
          <a:endParaRPr lang="it-IT" sz="1400" b="1" i="1" kern="1200" dirty="0"/>
        </a:p>
      </dsp:txBody>
      <dsp:txXfrm>
        <a:off x="2376" y="3426460"/>
        <a:ext cx="4459123" cy="2229561"/>
      </dsp:txXfrm>
    </dsp:sp>
    <dsp:sp modelId="{ACC7EAF9-3317-1447-89BE-46AAAEC9D00C}">
      <dsp:nvSpPr>
        <dsp:cNvPr id="0" name=""/>
        <dsp:cNvSpPr/>
      </dsp:nvSpPr>
      <dsp:spPr>
        <a:xfrm>
          <a:off x="5397915" y="3426460"/>
          <a:ext cx="4459123" cy="2229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Sacche per il trattamento</a:t>
          </a:r>
        </a:p>
      </dsp:txBody>
      <dsp:txXfrm>
        <a:off x="5397915" y="3426460"/>
        <a:ext cx="4459123" cy="22295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273F-42B4-47B9-BA3B-37C2C4F9FFDB}">
      <dsp:nvSpPr>
        <dsp:cNvPr id="0" name=""/>
        <dsp:cNvSpPr/>
      </dsp:nvSpPr>
      <dsp:spPr>
        <a:xfrm>
          <a:off x="4976941" y="2534213"/>
          <a:ext cx="2663158" cy="99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725"/>
              </a:lnTo>
              <a:lnTo>
                <a:pt x="2663158" y="525725"/>
              </a:lnTo>
              <a:lnTo>
                <a:pt x="2663158" y="99841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74A01-A6A8-4886-B974-949E50904D48}">
      <dsp:nvSpPr>
        <dsp:cNvPr id="0" name=""/>
        <dsp:cNvSpPr/>
      </dsp:nvSpPr>
      <dsp:spPr>
        <a:xfrm>
          <a:off x="2298657" y="2534213"/>
          <a:ext cx="2678284" cy="1044698"/>
        </a:xfrm>
        <a:custGeom>
          <a:avLst/>
          <a:gdLst/>
          <a:ahLst/>
          <a:cxnLst/>
          <a:rect l="0" t="0" r="0" b="0"/>
          <a:pathLst>
            <a:path>
              <a:moveTo>
                <a:pt x="2678284" y="0"/>
              </a:moveTo>
              <a:lnTo>
                <a:pt x="2678284" y="572004"/>
              </a:lnTo>
              <a:lnTo>
                <a:pt x="0" y="572004"/>
              </a:lnTo>
              <a:lnTo>
                <a:pt x="0" y="104469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19DAE-8F93-482B-9090-0D1C7E7D0A13}">
      <dsp:nvSpPr>
        <dsp:cNvPr id="0" name=""/>
        <dsp:cNvSpPr/>
      </dsp:nvSpPr>
      <dsp:spPr>
        <a:xfrm>
          <a:off x="2726017" y="280003"/>
          <a:ext cx="4501847" cy="2254210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Il sistema per procedure di recupero sangue intra e post- operatorio comprende:</a:t>
          </a:r>
        </a:p>
      </dsp:txBody>
      <dsp:txXfrm>
        <a:off x="2726017" y="280003"/>
        <a:ext cx="4501847" cy="2254210"/>
      </dsp:txXfrm>
    </dsp:sp>
    <dsp:sp modelId="{B37BF9BC-813B-45F3-A203-292E8C1D5923}">
      <dsp:nvSpPr>
        <dsp:cNvPr id="0" name=""/>
        <dsp:cNvSpPr/>
      </dsp:nvSpPr>
      <dsp:spPr>
        <a:xfrm>
          <a:off x="47733" y="3578912"/>
          <a:ext cx="4501847" cy="7587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SEPARATORE CELLULARE</a:t>
          </a:r>
        </a:p>
      </dsp:txBody>
      <dsp:txXfrm>
        <a:off x="47733" y="3578912"/>
        <a:ext cx="4501847" cy="758741"/>
      </dsp:txXfrm>
    </dsp:sp>
    <dsp:sp modelId="{4F8B391B-6C68-4B16-BFB1-32650B6B6348}">
      <dsp:nvSpPr>
        <dsp:cNvPr id="0" name=""/>
        <dsp:cNvSpPr/>
      </dsp:nvSpPr>
      <dsp:spPr>
        <a:xfrm>
          <a:off x="5389175" y="3532633"/>
          <a:ext cx="4501847" cy="6975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CIRCUITI MONOUSO</a:t>
          </a:r>
        </a:p>
      </dsp:txBody>
      <dsp:txXfrm>
        <a:off x="5389175" y="3532633"/>
        <a:ext cx="4501847" cy="69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8DC28-77F1-4916-8AE6-1EF6C732BA9F}" type="datetime1">
              <a:rPr lang="it-IT" smtClean="0"/>
              <a:t>20/03/2023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A240DC-C1C4-486F-931C-82E87727B32B}" type="datetime1">
              <a:rPr lang="it-IT" noProof="0" smtClean="0"/>
              <a:t>20/03/2023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09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84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325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91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556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681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775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164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534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28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11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9863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7275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478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403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6150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96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8370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915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3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716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53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310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96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76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45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10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5" name="Segnaposto immagine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7128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6" name="Segnaposto immagine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immagine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8" name="Segnaposto immagine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5" name="Segnaposto immagine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6" name="Segnaposto immagine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8" name="Segnaposto immagine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3" name="Segnaposto testo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5" name="Segnaposto immagine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6" name="Segnaposto immagine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7" name="Segnaposto immagine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7" name="Segnaposto testo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8" name="Segnaposto testo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9" name="Segnaposto testo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0" name="Segnaposto immagine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5" name="Segnaposto immagine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6" name="Segnaposto immagine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7" name="Segnaposto immagine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8" name="Segnaposto testo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egnaposto tes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4" name="Segnaposto immagine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5" name="Segnaposto immagine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6" name="Segnaposto immagine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9" name="Segnaposto tes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5" name="Segnaposto testo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9" name="Segnaposto testo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50" name="Segnaposto testo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51" name="Segnaposto immagine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52" name="Segnaposto immagine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53" name="Segnaposto immagine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8" name="Segnaposto immagine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9" name="Segnaposto immagine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0" name="Segnaposto immagine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1" name="Segnaposto tes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3" name="Segnaposto tes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7" name="Segnaposto tes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8" name="Segnaposto tes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4" name="Segnaposto tes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7" name="Segnaposto grafico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9" name="Segnaposto grafico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10" name="Segnaposto grafico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  <p:sp>
        <p:nvSpPr>
          <p:cNvPr id="11" name="Segnaposto grafico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 dirty="0"/>
              <a:t>Fare clic sull'icona per aggiungere un grafico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B8B8DB-A76F-160D-D71C-A3AAA5890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BOZZA</a:t>
            </a:r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ln>
                <a:noFill/>
              </a:ln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immagine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it-IT" noProof="0" dirty="0"/>
              <a:t>Inserire l'immagine qui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it-IT" noProof="0" dirty="0"/>
              <a:t>Inserire l'immagine qui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4" name="Segnaposto immagine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 dirty="0"/>
              <a:t>Fare clic sull'icona per inserire un'immagine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esa.it/imprese/Documents/OE_Manuale_Risposta_ConsultazionePrelimianrediMercato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JP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1B76B69-546F-0C01-C072-18F827DF9EBA}"/>
              </a:ext>
            </a:extLst>
          </p:cNvPr>
          <p:cNvSpPr/>
          <p:nvPr/>
        </p:nvSpPr>
        <p:spPr>
          <a:xfrm>
            <a:off x="6621354" y="0"/>
            <a:ext cx="5586412" cy="118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4" y="1512889"/>
            <a:ext cx="5056527" cy="3262311"/>
          </a:xfrm>
        </p:spPr>
        <p:txBody>
          <a:bodyPr rtlCol="0">
            <a:normAutofit/>
          </a:bodyPr>
          <a:lstStyle/>
          <a:p>
            <a:r>
              <a:rPr lang="it-IT" sz="5400" b="1" dirty="0">
                <a:solidFill>
                  <a:schemeClr val="bg1">
                    <a:lumMod val="95000"/>
                  </a:schemeClr>
                </a:solidFill>
              </a:rPr>
              <a:t>Consultazione preliminare </a:t>
            </a:r>
            <a:br>
              <a:rPr lang="it-IT" sz="5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it-IT" sz="5400" b="1" dirty="0">
                <a:solidFill>
                  <a:schemeClr val="bg1">
                    <a:lumMod val="95000"/>
                  </a:schemeClr>
                </a:solidFill>
              </a:rPr>
              <a:t>di mercato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732068-CD75-737A-EB1B-5978D9857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98794" y="0"/>
            <a:ext cx="2734884" cy="1068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79A318-A99F-5655-45EE-91851F61A54E}"/>
              </a:ext>
            </a:extLst>
          </p:cNvPr>
          <p:cNvSpPr txBox="1"/>
          <p:nvPr/>
        </p:nvSpPr>
        <p:spPr>
          <a:xfrm>
            <a:off x="6944308" y="4624089"/>
            <a:ext cx="5056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002060"/>
              </a:solidFill>
            </a:endParaRPr>
          </a:p>
          <a:p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Procedura aperta per la fornitura di sistemi per aferesi </a:t>
            </a:r>
            <a:br>
              <a:rPr lang="it-IT" sz="1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e di sistemi per procedure di recupero sangue intra e </a:t>
            </a:r>
          </a:p>
          <a:p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post operatorio destinati ai servizi immunotrasfusionali delle aa.ss. della regione Campania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3290A6-CC9F-391A-CDB2-EB07EC196FF3}"/>
              </a:ext>
            </a:extLst>
          </p:cNvPr>
          <p:cNvSpPr txBox="1"/>
          <p:nvPr/>
        </p:nvSpPr>
        <p:spPr>
          <a:xfrm>
            <a:off x="10541685" y="1367292"/>
            <a:ext cx="120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BOZZA </a:t>
            </a:r>
            <a:endParaRPr lang="it-IT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AA987-FAC1-BCA7-EE42-6C3A17276360}"/>
              </a:ext>
            </a:extLst>
          </p:cNvPr>
          <p:cNvSpPr txBox="1"/>
          <p:nvPr/>
        </p:nvSpPr>
        <p:spPr>
          <a:xfrm>
            <a:off x="10247237" y="5947528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20/03/2023 </a:t>
            </a:r>
            <a:endParaRPr lang="it-IT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940225" y="398499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2  - PLASMAFERESI PRODUTTIVA MONOCOMPONENT  1/3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5242A14-175F-4700-2A03-269D072A375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D890029D-A990-2C73-DE9D-8248BA9E4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908204"/>
              </p:ext>
            </p:extLst>
          </p:nvPr>
        </p:nvGraphicFramePr>
        <p:xfrm>
          <a:off x="591690" y="1129314"/>
          <a:ext cx="11424364" cy="533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57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11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2  - PLASMAFERESI PRODUTTIVA MONOCOMPONENT  2/3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E66FFC78-A3F4-C957-5FBC-5E385FDF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39516"/>
              </p:ext>
            </p:extLst>
          </p:nvPr>
        </p:nvGraphicFramePr>
        <p:xfrm>
          <a:off x="539750" y="929954"/>
          <a:ext cx="11112500" cy="556251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862085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10250415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49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 DEL SEPARATORE</a:t>
                      </a:r>
                      <a:endParaRPr lang="it-IT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383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dirty="0">
                          <a:effectLst/>
                        </a:rPr>
                        <a:t>1</a:t>
                      </a:r>
                      <a:endParaRPr lang="it-IT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  Separatore cellulare automatico per la produzione di plasma leucodepleto corredato da idoneo gruppo di continuità;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Range flusso prelievo: 40÷120 mL/min.; range flusso ritorno 30-120 ml/min;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4717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Riempimento con Soluzione Fisiologica per il controllo funzionale del separatore cellulare prima della procedura e anche per il mantenimento isovolemico del donatore;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Dotato di software in grado di indicare il range di volumi (Min &amp; Max) da raccogliere per plasmaferesi;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Controllo automatico del corretto montaggio del circuito monouso;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Controllo automatico dell’integrità del circuito prima di effettuare il riempimento;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471099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Possibilità di esportare i dati delle procedure;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4846820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Gestione dati in modalità sia “wireless” che “wired” con statistica e reportistica della procedura;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287590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9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Il plasma prodotto deve avere un valore medio percentuale del contenuto di Fattore VIII così come stabilito dalla normativa vigente (almeno il 70% dell’attività);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395349"/>
                  </a:ext>
                </a:extLst>
              </a:tr>
              <a:tr h="475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Interfacciamento bidirezionale con il sistema gestionale in uso presso il SIT, e con eventuali upgrade del LIS aziendale esistente o nuova fornitura che si venisse a realizzare, per la trasmissione automatica dei dati.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208770"/>
                  </a:ext>
                </a:extLst>
              </a:tr>
              <a:tr h="27499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</a:rPr>
                        <a:t>REQUISITI MINIMI DEI CIRCUITI MONOUSO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05421"/>
                  </a:ext>
                </a:extLst>
              </a:tr>
              <a:tr h="287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Circuito monouso dotato di sacca satellite di campionamento di sangue intero pre-donazione , dotato di ago prelievo pre-connesso, dotato di luer lock (LL) per eventuale sostituzione e protezione ago;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027182"/>
                  </a:ext>
                </a:extLst>
              </a:tr>
              <a:tr h="287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Circuito preassemblato;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71734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Circuito in materiale biocompatibile sterili, monouso e apirogeni;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213664"/>
                  </a:ext>
                </a:extLst>
              </a:tr>
              <a:tr h="287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Confezionamento singolo dei circuiti preassemblati che garantisca la buona conservazione e il facile stoccaggio;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224087"/>
                  </a:ext>
                </a:extLst>
              </a:tr>
              <a:tr h="287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Sulla confezione dei circuiti deve essere riportata la data di scadenza.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118090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480AB6BC-1ED1-0A98-F3E7-D28C4570563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28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12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129372"/>
            <a:ext cx="3294345" cy="5542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35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Sistema di </a:t>
            </a:r>
            <a:r>
              <a:rPr lang="it-IT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Plasmaferesi produttiva monocomponent </a:t>
            </a: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sarà valutato in base ai seguenti parametri:</a:t>
            </a: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D5D908-7F15-5B66-482C-70E062DC9101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2  - PLASMAFERESI PRODUTTIVA MONOCOMPONENT  3/3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492116D-B38D-E676-7553-A5D18A1B659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44AE2B7E-BA87-88AA-054B-FD2E8A823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21993"/>
              </p:ext>
            </p:extLst>
          </p:nvPr>
        </p:nvGraphicFramePr>
        <p:xfrm>
          <a:off x="3818894" y="1774274"/>
          <a:ext cx="7475690" cy="4388732"/>
        </p:xfrm>
        <a:graphic>
          <a:graphicData uri="http://schemas.openxmlformats.org/drawingml/2006/table">
            <a:tbl>
              <a:tblPr firstCol="1" bandRow="1">
                <a:tableStyleId>{B301B821-A1FF-4177-AEE7-76D212191A09}</a:tableStyleId>
              </a:tblPr>
              <a:tblGrid>
                <a:gridCol w="703993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6771697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5617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Valore residuo di piastrine nel plasma prodotto.</a:t>
                      </a: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5617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Valore residuo di leucociti nel plasma prodotto.</a:t>
                      </a:r>
                    </a:p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3390552544"/>
                  </a:ext>
                </a:extLst>
              </a:tr>
              <a:tr h="5617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Valore residuo di globuli rossi nel plasma prodotto 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37999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Sistema di sicurezza automatico in grado di verificare il corretto dosaggio  dell’anticoagulante.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5617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lnSpc>
                          <a:spcPts val="1120"/>
                        </a:lnSpc>
                        <a:spcBef>
                          <a:spcPts val="27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Ridotto volume di circolazione extracorporea.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6030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6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33020" algn="l">
                        <a:spcBef>
                          <a:spcPts val="280"/>
                        </a:spcBef>
                        <a:spcAft>
                          <a:spcPts val="1000"/>
                        </a:spcAft>
                      </a:pPr>
                      <a:r>
                        <a:rPr lang="it-IT" sz="1200" spc="-10" dirty="0">
                          <a:effectLst/>
                        </a:rPr>
                        <a:t>R</a:t>
                      </a:r>
                      <a:r>
                        <a:rPr lang="it-IT" sz="1200" dirty="0">
                          <a:effectLst/>
                        </a:rPr>
                        <a:t>idot</a:t>
                      </a:r>
                      <a:r>
                        <a:rPr lang="it-IT" sz="1200" spc="-10" dirty="0">
                          <a:effectLst/>
                        </a:rPr>
                        <a:t>t</a:t>
                      </a:r>
                      <a:r>
                        <a:rPr lang="it-IT" sz="1200" dirty="0">
                          <a:effectLst/>
                        </a:rPr>
                        <a:t>i</a:t>
                      </a:r>
                      <a:r>
                        <a:rPr lang="it-IT" sz="1200" spc="-40" dirty="0">
                          <a:effectLst/>
                        </a:rPr>
                        <a:t> </a:t>
                      </a:r>
                      <a:r>
                        <a:rPr lang="it-IT" sz="1200" dirty="0">
                          <a:effectLst/>
                        </a:rPr>
                        <a:t>t</a:t>
                      </a:r>
                      <a:r>
                        <a:rPr lang="it-IT" sz="1200" spc="-5" dirty="0">
                          <a:effectLst/>
                        </a:rPr>
                        <a:t>e</a:t>
                      </a:r>
                      <a:r>
                        <a:rPr lang="it-IT" sz="1200" dirty="0">
                          <a:effectLst/>
                        </a:rPr>
                        <a:t>mpi</a:t>
                      </a:r>
                      <a:r>
                        <a:rPr lang="it-IT" sz="1200" spc="-40" dirty="0">
                          <a:effectLst/>
                        </a:rPr>
                        <a:t> </a:t>
                      </a:r>
                      <a:r>
                        <a:rPr lang="it-IT" sz="1200" dirty="0">
                          <a:effectLst/>
                        </a:rPr>
                        <a:t>di</a:t>
                      </a:r>
                      <a:r>
                        <a:rPr lang="it-IT" sz="1200" spc="-40" dirty="0">
                          <a:effectLst/>
                        </a:rPr>
                        <a:t> </a:t>
                      </a:r>
                      <a:r>
                        <a:rPr lang="it-IT" sz="1200" dirty="0">
                          <a:effectLst/>
                        </a:rPr>
                        <a:t>p</a:t>
                      </a:r>
                      <a:r>
                        <a:rPr lang="it-IT" sz="1200" spc="-5" dirty="0">
                          <a:effectLst/>
                        </a:rPr>
                        <a:t>r</a:t>
                      </a:r>
                      <a:r>
                        <a:rPr lang="it-IT" sz="1200" dirty="0">
                          <a:effectLst/>
                        </a:rPr>
                        <a:t>o</a:t>
                      </a:r>
                      <a:r>
                        <a:rPr lang="it-IT" sz="1200" spc="-5" dirty="0">
                          <a:effectLst/>
                        </a:rPr>
                        <a:t>c</a:t>
                      </a:r>
                      <a:r>
                        <a:rPr lang="it-IT" sz="1200" spc="5" dirty="0">
                          <a:effectLst/>
                        </a:rPr>
                        <a:t>e</a:t>
                      </a:r>
                      <a:r>
                        <a:rPr lang="it-IT" sz="1200" dirty="0">
                          <a:effectLst/>
                        </a:rPr>
                        <a:t>du</a:t>
                      </a:r>
                      <a:r>
                        <a:rPr lang="it-IT" sz="1200" spc="-5" dirty="0">
                          <a:effectLst/>
                        </a:rPr>
                        <a:t>r</a:t>
                      </a:r>
                      <a:r>
                        <a:rPr lang="it-IT" sz="1200" dirty="0">
                          <a:effectLst/>
                        </a:rPr>
                        <a:t>a. </a:t>
                      </a: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35761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7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Presenza di circuiti Monouso sterilizzati con Radiazioni Ionizzanti per evitare ai donatori il rischio di reazioni da esposizione a residui di ossido di etilene.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3965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8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Movimentazione agevole del separatore. (dimensioni, peso, ergonomia)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522820290"/>
                  </a:ext>
                </a:extLst>
              </a:tr>
              <a:tr h="3965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9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Presenza di dispositivi di sicurezza (allarmi acustici/visivi, sensori, dispositivi di bloccaggio) necessari per garantire un uso corretto e sicuro per il paziente e per l’operatore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extLst>
                  <a:ext uri="{0D108BD9-81ED-4DB2-BD59-A6C34878D82A}">
                    <a16:rowId xmlns:a16="http://schemas.microsoft.com/office/drawing/2014/main" val="211467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4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13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3  - AFERESI TERAPEUTICA E RACCOLTA CELLULE STAMINALI  1/3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3F4B80-8A83-2465-F9D9-3D78B4A77BD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B1EBDC97-8252-0D98-750F-0CD462C7A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800993"/>
              </p:ext>
            </p:extLst>
          </p:nvPr>
        </p:nvGraphicFramePr>
        <p:xfrm>
          <a:off x="1452472" y="636079"/>
          <a:ext cx="9702800" cy="631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230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14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3  - AFERESI TERAPEUTICA E RACCOLTA CELLULE STAMINALI  2/3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28AA77D8-8AE8-EC38-CC49-5B8C8228D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06595"/>
              </p:ext>
            </p:extLst>
          </p:nvPr>
        </p:nvGraphicFramePr>
        <p:xfrm>
          <a:off x="615831" y="1239651"/>
          <a:ext cx="10763369" cy="5140925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835001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9928368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629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 DEL SEPARATORE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402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  Separatore Cellulare automatico corredato da idoneo gruppo di continuità;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Possibilità di raccolta in continuo o per fasi cicliche;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4961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Calcolo automatico del volume dei liquidi sostitutivi da impiegare;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Calcolo del volume totale di sangue del paziente in base ai dati di altezza, sesso, peso e personalizzazione delle procedure sui dati fisici ed ematologici del paziente;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Interfacciamento bidirezionale con il sistema gestionale in uso presso il SIT, e con eventuali upgrade del LIS aziendale esistente o nuova fornitura che si venisse a realizzare, per la trasmissione automatica dei dati.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2892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</a:rPr>
                        <a:t>REQUISITI MINIMI DEI CIRCUITI MONOUSO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05421"/>
                  </a:ext>
                </a:extLst>
              </a:tr>
              <a:tr h="289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Circuiti monouso dotati di sacca satellite di campionamento di sangue intero pre-donazione, dotatI di ago prelievo pre-connesso, dotati di luer lock (LL) per eventuale sostituzione e protezione ago; 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027182"/>
                  </a:ext>
                </a:extLst>
              </a:tr>
              <a:tr h="289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Circuiti preassemblati;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71734"/>
                  </a:ext>
                </a:extLst>
              </a:tr>
              <a:tr h="3093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Circuiti sterili, monouso e apirogeni in materiale biocompatibile;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213664"/>
                  </a:ext>
                </a:extLst>
              </a:tr>
              <a:tr h="289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Circuiti latex free e ftalati free.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224087"/>
                  </a:ext>
                </a:extLst>
              </a:tr>
              <a:tr h="289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Confezionamento singolo dei circuiti preassemblati che garantisca la buona conservazione e il facile stoccaggio;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118090"/>
                  </a:ext>
                </a:extLst>
              </a:tr>
              <a:tr h="289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Sulla confezione dei circuiti deve essere riportata la data di scadenza.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522059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6EB07F06-232C-335B-E66C-72D2AAE143B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93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15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64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Il Sistema di </a:t>
            </a:r>
            <a:r>
              <a:rPr lang="it-IT" i="1" dirty="0">
                <a:solidFill>
                  <a:schemeClr val="bg1"/>
                </a:solidFill>
                <a:cs typeface="Calibri" panose="020F0502020204030204" pitchFamily="34" charset="0"/>
              </a:rPr>
              <a:t>Aferesi terapeutica e raccolta cellule staminali</a:t>
            </a: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, sarà valutato in base ai seguenti parametri: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F098FB-2BA3-49E0-6CFE-CD4CDF012F38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3  - AFERESI TERAPEUTICA E RACCOLTA CELLULE STAMINALI  3/3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2D717C9-3076-6DD2-66A9-AC56731EE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68261"/>
              </p:ext>
            </p:extLst>
          </p:nvPr>
        </p:nvGraphicFramePr>
        <p:xfrm>
          <a:off x="3776355" y="1774274"/>
          <a:ext cx="7518229" cy="4326335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707999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6810230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5087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Gestione automatica dell’interfaccia mediante telecamera digitale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Visualizzazione mediante schermo orientabile touch-screen di tutti i parametri in corso di procedura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552544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Flusso di prelievo minimo necessario per pazienti pediatrici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34413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Flusso di prelievo con passi minimi di 1 ml/min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Controllo della velocità di infusione dell’ anticoagulante in base ai dati di altezza, peso e sesso del paziente, con possibilità di cambiarla in corso di procedura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54613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Possibilità, per tutte le procedure di scambio, di passare, in corso di procedura, da ago doppio ad ago singolo.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3238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Possibilità di effettuare procedure di trattamento di midollo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Gestione automatica della soluzione fisiologica in caso di arresto della procedura per mantenere pervia sia la via di prelievo che la via di reinfusione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820290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9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Rapidità e semplicità delle procedure di sanificazione degli strumenti da parte degli operatori, certificate dal fornitore.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676914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Dispositivi di sicurezza (allarmi acustici/visivi, sensori, dispositivi di bloccaggio) necessari per garantire un uso corretto e sicuro per il paziente e per l’operatore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958693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867AF2A7-6E9D-85BC-F8C9-8A66A59DA5D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48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16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4783AA"/>
                </a:solidFill>
                <a:latin typeface="+mj-lt"/>
                <a:ea typeface="+mj-ea"/>
                <a:cs typeface="+mj-cs"/>
              </a:rPr>
              <a:t>LOTTO 4  - AFERESI TERAPEUTICA SELETTIVA EXTRACORPOREA  1/3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3F4B80-8A83-2465-F9D9-3D78B4A77BD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C65F6A9-E05C-7EAA-D608-B1BBEF634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894741"/>
              </p:ext>
            </p:extLst>
          </p:nvPr>
        </p:nvGraphicFramePr>
        <p:xfrm>
          <a:off x="1348614" y="786286"/>
          <a:ext cx="9806658" cy="600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35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17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4783AA"/>
                </a:solidFill>
                <a:latin typeface="+mj-lt"/>
                <a:ea typeface="+mj-ea"/>
                <a:cs typeface="+mj-cs"/>
              </a:rPr>
              <a:t>LOTTO 4  - AFERESI TERAPEUTICA SELETTIVA EXTRACORPOREA  2/3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3F4B80-8A83-2465-F9D9-3D78B4A77BD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6E03D58C-166D-F20C-CA16-D04DFF0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52971"/>
              </p:ext>
            </p:extLst>
          </p:nvPr>
        </p:nvGraphicFramePr>
        <p:xfrm>
          <a:off x="836082" y="929954"/>
          <a:ext cx="10552745" cy="58598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818661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9734084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44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REQUISITI MINIMI DEL SEPARATORE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447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  Separatore Cellulare automatico a flusso continuo corredato da idoneo gruppo di continuità;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trasduttori di pressione per monitorare le seguenti pressioni: aspirazione sangue, venosa, pre-filtri destinati alla rimozione delle lipoproteine;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pompa anticoagulante integrata con possibilità di infondere boli;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rilevatore di emolisi;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sistema di riscaldamento incorporato;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allarmi sonori e/o visivi;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954958"/>
                  </a:ext>
                </a:extLst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Dotato di interfaccia grafica che consenta di visualizzare tutti i parametri dinamici della terapia (flussi, pressioni, peso, volumi, temperatura) e aiuto on-line in caso di allarmi;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72380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</a:rPr>
                        <a:t>Possibilità di trattamento pazienti sottoposti ad ACE inibitori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079995"/>
                  </a:ext>
                </a:extLst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kit di linee e filtri monouso in PVC dotati di codice colore, destinati alla rimozione selettiva di lipoproteine e altri fattori pro-infiammatori e pro-coagulanti dal plasma;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191336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Riduzione delle lipoproteine (VLDL, LDL, Lp(a)) almeno del 60%;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173926"/>
                  </a:ext>
                </a:extLst>
              </a:tr>
              <a:tr h="37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Indicazione d'uso certificata per ipercolesterolemia familiare ed iperlipoproteinemia (a);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32263"/>
                  </a:ext>
                </a:extLst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</a:rPr>
                        <a:t>12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Interfacciamento bidirezionale con il sistema gestionale in uso presso il SIT, e con eventuali upgrade del LIS aziendale esistente o nuova fornitura che si venisse a realizzare, per la trasmissione automatica dei dati.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62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13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18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250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Il Sistema di </a:t>
            </a:r>
            <a:r>
              <a:rPr lang="it-IT" i="1" dirty="0">
                <a:solidFill>
                  <a:schemeClr val="bg1"/>
                </a:solidFill>
                <a:cs typeface="Calibri" panose="020F0502020204030204" pitchFamily="34" charset="0"/>
              </a:rPr>
              <a:t>Aferesi terapeutica selettiva extracorporea</a:t>
            </a: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, sarà valutato in base ai seguenti parametri: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3DC90D-3799-D80B-F3C1-80E0D1260968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4783AA"/>
                </a:solidFill>
                <a:latin typeface="+mj-lt"/>
                <a:ea typeface="+mj-ea"/>
                <a:cs typeface="+mj-cs"/>
              </a:rPr>
              <a:t>LOTTO 4  - AFERESI TERAPEUTICA SELETTIVA EXTRACORPOREA  3/3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1FB72B-9E09-6E61-058D-FB903B40F57E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41BF3FC-F277-F711-B4DA-DD0F82B74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50648"/>
              </p:ext>
            </p:extLst>
          </p:nvPr>
        </p:nvGraphicFramePr>
        <p:xfrm>
          <a:off x="3776355" y="1758187"/>
          <a:ext cx="7961988" cy="3978487"/>
        </p:xfrm>
        <a:graphic>
          <a:graphicData uri="http://schemas.openxmlformats.org/drawingml/2006/table">
            <a:tbl>
              <a:tblPr firstCol="1" bandRow="1">
                <a:tableStyleId>{D27102A9-8310-4765-A935-A1911B00CA55}</a:tableStyleId>
              </a:tblPr>
              <a:tblGrid>
                <a:gridCol w="749789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7212199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2612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Efficacia di rimozione LDL e Lp(a)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3675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Rimozione del fibrinogeno &gt; 50%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552544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Minima  riduzione C-HDL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3333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4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Riduzione Immunoglobuline trascurabile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49278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5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Rimozione di lipoproteine dal plasma per limitare gli effetti di riduzione a lungo termine sulle cellule (RBC, WBC,PLT)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5290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6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Possibilità di trattare pazienti con basso livello di piastrine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3137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7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Impostazione di calo peso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8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Ridotto volume di sangue intero in extracorporea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820290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Indicazione d'uso certificata per le patologie del microcircolo di seguito indicate: ipoacusia, piede diabetico, maculopatia,</a:t>
                      </a:r>
                      <a:r>
                        <a:rPr lang="it-IT" sz="105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ischemia nervo ottico.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958693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Kit monouso preassemblato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9085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endParaRPr lang="it-IT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Assistenza tecnica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51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65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19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0778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5  - FOTOCHEMIOTERAPIA EXTRACORPOREA ONLINE (ECP)  1/3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3DD301E-3E9F-2D87-1C7B-96AC6A68B25B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5C198593-A015-7528-A5F4-4FD2CBFCC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442388"/>
              </p:ext>
            </p:extLst>
          </p:nvPr>
        </p:nvGraphicFramePr>
        <p:xfrm>
          <a:off x="673099" y="203367"/>
          <a:ext cx="11032332" cy="645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67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Sommario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Font typeface="Wingdings" pitchFamily="2" charset="2"/>
              <a:buChar char="§"/>
            </a:pPr>
            <a:r>
              <a:rPr lang="it-IT" dirty="0"/>
              <a:t>Oggetto della procedura</a:t>
            </a:r>
          </a:p>
          <a:p>
            <a:pPr rtl="0">
              <a:buFont typeface="Wingdings" pitchFamily="2" charset="2"/>
              <a:buChar char="§"/>
            </a:pPr>
            <a:r>
              <a:rPr lang="it-IT" dirty="0"/>
              <a:t>Criterio di aggiudicazione</a:t>
            </a:r>
          </a:p>
          <a:p>
            <a:pPr rtl="0">
              <a:buFont typeface="Wingdings" pitchFamily="2" charset="2"/>
              <a:buChar char="§"/>
            </a:pPr>
            <a:r>
              <a:rPr lang="it-IT" dirty="0"/>
              <a:t>Suddivisione in Lotti</a:t>
            </a:r>
          </a:p>
          <a:p>
            <a:pPr rtl="0">
              <a:buFont typeface="Wingdings" pitchFamily="2" charset="2"/>
              <a:buChar char="§"/>
            </a:pPr>
            <a:r>
              <a:rPr lang="it-IT" dirty="0"/>
              <a:t>Requisiti dei Lotti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8434185-0FA1-EA9C-39B2-83CDA6CA3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03052" y="266730"/>
            <a:ext cx="2402379" cy="803228"/>
          </a:xfrm>
          <a:prstGeom prst="rect">
            <a:avLst/>
          </a:prstGeom>
        </p:spPr>
      </p:pic>
      <p:pic>
        <p:nvPicPr>
          <p:cNvPr id="18" name="Segnaposto immagine 17" descr="Immagine che contiene persona, interno, computer, donna&#10;&#10;Descrizione generata automaticamente">
            <a:extLst>
              <a:ext uri="{FF2B5EF4-FFF2-40B4-BE49-F238E27FC236}">
                <a16:creationId xmlns:a16="http://schemas.microsoft.com/office/drawing/2014/main" id="{B50F76A4-1454-D40B-A894-6A7ED0D31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74" r="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20</a:t>
            </a:fld>
            <a:endParaRPr lang="it-IT" dirty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9C5A814-A6F6-0948-DF37-094AD24FB1BD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984B74-8D5C-B4D2-D5DD-0DBFE784D4EA}"/>
              </a:ext>
            </a:extLst>
          </p:cNvPr>
          <p:cNvSpPr txBox="1"/>
          <p:nvPr/>
        </p:nvSpPr>
        <p:spPr>
          <a:xfrm>
            <a:off x="486568" y="406734"/>
            <a:ext cx="10778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5  - FOTOCHEMIOTERAPIA EXTRACORPOREA ONLINE (ECP)  2/3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0ACC3AA-183E-1EB1-F79C-5918A2AC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10454"/>
              </p:ext>
            </p:extLst>
          </p:nvPr>
        </p:nvGraphicFramePr>
        <p:xfrm>
          <a:off x="837144" y="929954"/>
          <a:ext cx="10517712" cy="5863037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815944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9701768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419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 DEL SEPARATORE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   Separatore cellulare dotato di un programma dedicato alla procedura di fotochemioterapia extracorporea on-line e corredato da idoneo gruppo di continuità; 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Completo di dispositivo per l’irradiamento (integrato o non) validato e convalidato per l’utilizzo con il separatore offerto;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562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Possibilità di gestire le fasi dell’irradiamento con il software del separatore cellulare;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L’intera procedura deve essere gestita dal separatore inclusa la reinfusione via pompa da parte del separatore al paziente;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Visualizzazione di tutti i parametri relativi alla procedura: flussi di portata e volumi di tutti i liquidi collegati;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954958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Sensori di sicurezza e allarmi per le principali funzioni memorizzabili: perdita ematica, linea anticoagulante, pressione di prelievo e reinfusione, sensore di bolle nella reinfusione; 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72380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Controllo automatico e continuo delle procedure di raccolta, con rilevazione in tempo reale di: bolle d’aria nel circuito, flusso inadeguato attraverso l’accesso venoso, micro-rotture del dispositivo;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191336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Controllo continuo, in corso di procedura, del funzionamento delle pompe peristaltiche e relativi allarmi di malfunzionamento;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173926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9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Gestione automatizzata dell’anticoagulante;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32263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Software di gestione in lingua italiana per garantire la tracciabilità delle procedure e la registrazione di eventi avversi sul paziente; 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623924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</a:rPr>
                        <a:t>Range di velocità di flusso minimo da 10 a 100 ml/min; 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515574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</a:rPr>
                        <a:t>Interfacciamento bidirezionale con il sistema gestionale in uso presso 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</a:rPr>
                        <a:t>il SIT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</a:rPr>
                        <a:t>, e con eventuali upgrade del LIS aziendale esistente o nuova fornitura che si venisse a realizzare, per la trasmissione automatica dei dati. 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970360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</a:rPr>
                        <a:t>REQUISITI MINIMI DEI CIRCUITI MONOUSO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05421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Circuito monouso a doppio accesso venoso completo di tutto quanto necessario per l’esecuzione dell’intera procedura (raccolta/irradiamento/reinfusione);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027182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</a:rPr>
                        <a:t>Circuito monouso dotato di sistema di protezione dell’ago.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7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9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21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54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Il </a:t>
            </a:r>
            <a:r>
              <a:rPr lang="it-IT" i="1" dirty="0">
                <a:solidFill>
                  <a:schemeClr val="bg1"/>
                </a:solidFill>
                <a:cs typeface="Calibri" panose="020F0502020204030204" pitchFamily="34" charset="0"/>
              </a:rPr>
              <a:t>Sistema di Fotochemioterapia extracorporea online (ECP)</a:t>
            </a: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, sarà valutato in base ai seguenti parametri: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CB9F18-60AE-0596-52FD-3FC657AF65B8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63053C-5013-4B63-105B-8E64DFBC604E}"/>
              </a:ext>
            </a:extLst>
          </p:cNvPr>
          <p:cNvSpPr txBox="1"/>
          <p:nvPr/>
        </p:nvSpPr>
        <p:spPr>
          <a:xfrm>
            <a:off x="486568" y="406734"/>
            <a:ext cx="10778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5  - FOTOCHEMIOTERAPIA EXTRACORPOREA ONLINE (ECP) 3/3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0B62BE4-A931-DBCF-B2C2-6339CF393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40855"/>
              </p:ext>
            </p:extLst>
          </p:nvPr>
        </p:nvGraphicFramePr>
        <p:xfrm>
          <a:off x="3776356" y="1774274"/>
          <a:ext cx="8039864" cy="4213447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580866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7458998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54077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"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Semplicità d’uso del sistema (esempio: caricamento kit automatico; caricamento pompe automatico; guida in linea passo-passo per il montaggio; gestione delle funzioni dell’irradiatore; gestione della procedura).</a:t>
                      </a:r>
                      <a:endParaRPr lang="it-IT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51369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Sistemi impiegati per garantire la massima sicurezza durante il montaggio del kit, durante la procedura e durante le reinfusione.  </a:t>
                      </a:r>
                      <a:endParaRPr lang="it-IT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083338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Sistema dotato di indicatore per la somministrazione di quantità di anticoagulante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202016"/>
                  </a:ext>
                </a:extLst>
              </a:tr>
              <a:tr h="27397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Sistema dotato di allarme che segnali la rottura di una lampada UVA dell’irradiatore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552544"/>
                  </a:ext>
                </a:extLst>
              </a:tr>
              <a:tr h="84469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Sistemi di sicurezza del circuito monouso: presenza di filtri antimicrobici dedicati sulle linee di fisiologica; sulle linee di anticoagulante e  nel punto di iniezione del farmaco metoxalene (8-MOP)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1876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Possibilità di reinfondere soluzione fisiologica al paziente in caso di necessità.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277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visualizzazione costante del bilanciamento liquidi complessivo del paziente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29777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Volume extracorporeo del circuito monouso: valore medio tipico in mL per un paziente adulto, peso 70 Kg; Hct 39%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17659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Prestazione del sistema: Percentuale media MNC comprovata da Letteratura Scientifica del Concentrato cellulare (allegare)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195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Durata massima lampada irradiatore.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820290"/>
                  </a:ext>
                </a:extLst>
              </a:tr>
              <a:tr h="195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Funzione software per il riempimento automatico con globuli rossi concentrati in presenza di paziente pediatrico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676914"/>
                  </a:ext>
                </a:extLst>
              </a:tr>
              <a:tr h="195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Peso minimo del paziente 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958693"/>
                  </a:ext>
                </a:extLst>
              </a:tr>
              <a:tr h="195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Possibilità di impostare il volume totale di sangue da processare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28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6  - </a:t>
            </a:r>
            <a:r>
              <a: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FOTOAFERESI EXTRACORPOREA OFFLINE PER PRODOTTI CELLULARI  1/3 </a:t>
            </a:r>
            <a:endParaRPr lang="it-IT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5242A14-175F-4700-2A03-269D072A375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4BB8332-BF57-DBE4-7C2A-B1334046B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408109"/>
              </p:ext>
            </p:extLst>
          </p:nvPr>
        </p:nvGraphicFramePr>
        <p:xfrm>
          <a:off x="1392784" y="871577"/>
          <a:ext cx="9859416" cy="591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19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23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0AB6BC-1ED1-0A98-F3E7-D28C4570563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95E994B-BF2B-70FE-E95F-F5EC3A86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43596"/>
              </p:ext>
            </p:extLst>
          </p:nvPr>
        </p:nvGraphicFramePr>
        <p:xfrm>
          <a:off x="539750" y="898622"/>
          <a:ext cx="11391900" cy="55574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883762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10508138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13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 DELL’APPARECCHIATURA PER IRRADIAMENTO UV-A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26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dirty="0">
                          <a:effectLst/>
                        </a:rPr>
                        <a:t>1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   Strumentazione corredata da idoneo gruppo di continuità</a:t>
                      </a:r>
                    </a:p>
                    <a:p>
                      <a:pPr lvl="0"/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633414"/>
                  </a:ext>
                </a:extLst>
              </a:tr>
              <a:tr h="26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dirty="0">
                          <a:effectLst/>
                        </a:rPr>
                        <a:t>2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   Dotato di lettore di codice a barre;</a:t>
                      </a:r>
                    </a:p>
                    <a:p>
                      <a:pPr lvl="0"/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Dotato di lampada in grado di erogare almeno 2 joule/cm</a:t>
                      </a:r>
                      <a:r>
                        <a:rPr lang="it-IT" sz="9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2;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Impegno a sostituire le lampade UV-A in caso di esaurimento per superamento dell’operatività;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Autodiagnosi – Test iniziale di verifica del funzionamento;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Controllo automatico di tutta la fase del processo di illuminazione senza intervento da parte dell’operatore;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Dotato di sistema di agitazione del prodotto durante la lavorazione;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954958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Dotato di sistema di controllo con allarme in caso di superamento della temperatura, e riduzione della stessa all’interno della camera di irradiazione durante il ciclo di trattamento;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72380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9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Sistema di tracciabilità che riporti: identificativo dell’operatore, codice a barra della sacca e lotto della sacca di trattamento;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191336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Dotato di software e memoria per l’archiviazione dei dati.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173926"/>
                  </a:ext>
                </a:extLst>
              </a:tr>
              <a:tr h="4678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900" dirty="0">
                          <a:effectLst/>
                        </a:rPr>
                        <a:t>   Interfacciamento bidirezionale con il sistema gestionale in uso presso il SIT, e con eventuali upgrade del LIS aziendale esistente o nuova fornitura che si venisse a realizzare, per la trasmissione automatica dei dati.</a:t>
                      </a:r>
                      <a:endParaRPr lang="it-IT" sz="1000" dirty="0">
                        <a:effectLst/>
                      </a:endParaRP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496821"/>
                  </a:ext>
                </a:extLst>
              </a:tr>
              <a:tr h="213621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</a:rPr>
                        <a:t>REQUISITI MINIMI DELLE SACCHE PER IL TRATTAMENTO DEL PRODOTTO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05421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Sacca di irradiamento in materiale biocompatibile, latex e DPHP free, con capacità di almeno 300 ml;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027182"/>
                  </a:ext>
                </a:extLst>
              </a:tr>
              <a:tr h="4509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Confezione singola sterile, apirogena;</a:t>
                      </a:r>
                    </a:p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71734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Presenza di tubo con perforatore;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5521732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Sito di inoculo perforabile;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633669"/>
                  </a:ext>
                </a:extLst>
              </a:tr>
              <a:tr h="296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dk1"/>
                          </a:solidFill>
                          <a:effectLst/>
                        </a:rPr>
                        <a:t>Sito di connessione apribile e innestabile con perforatore.</a:t>
                      </a:r>
                    </a:p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01262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6340D6-5E0E-E22D-10F0-3E344871F0C4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6  - </a:t>
            </a:r>
            <a:r>
              <a: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FOTOAFERESI EXTRACORPOREA OFFLINE PER PRODOTTI CELLULARI  2/3 </a:t>
            </a:r>
            <a:endParaRPr lang="it-IT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018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24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250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Il </a:t>
            </a:r>
            <a:r>
              <a:rPr lang="it-IT" i="1" dirty="0">
                <a:solidFill>
                  <a:schemeClr val="bg1"/>
                </a:solidFill>
                <a:cs typeface="Calibri" panose="020F0502020204030204" pitchFamily="34" charset="0"/>
              </a:rPr>
              <a:t>Sistema di Fotoaferesi extracorporea offline per prodotti cellulari</a:t>
            </a:r>
            <a:r>
              <a:rPr lang="it-IT" dirty="0">
                <a:solidFill>
                  <a:schemeClr val="bg1"/>
                </a:solidFill>
                <a:cs typeface="Calibri" panose="020F0502020204030204" pitchFamily="34" charset="0"/>
              </a:rPr>
              <a:t>, sarà valutato in base ai seguenti parametri: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492116D-B38D-E676-7553-A5D18A1B659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DFC4629-8C67-B370-B7E8-DCA28420D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43870"/>
              </p:ext>
            </p:extLst>
          </p:nvPr>
        </p:nvGraphicFramePr>
        <p:xfrm>
          <a:off x="3818894" y="1774274"/>
          <a:ext cx="8073067" cy="4372525"/>
        </p:xfrm>
        <a:graphic>
          <a:graphicData uri="http://schemas.openxmlformats.org/drawingml/2006/table">
            <a:tbl>
              <a:tblPr firstCol="1" bandRow="1">
                <a:tableStyleId>{D27102A9-8310-4765-A935-A1911B00CA55}</a:tableStyleId>
              </a:tblPr>
              <a:tblGrid>
                <a:gridCol w="760250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7312817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53651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b="0" dirty="0">
                          <a:effectLst/>
                        </a:rPr>
                        <a:t>Ridotto ingombro </a:t>
                      </a:r>
                      <a:r>
                        <a:rPr lang="it-IT" sz="1100" b="1" dirty="0">
                          <a:effectLst/>
                        </a:rPr>
                        <a:t>(</a:t>
                      </a:r>
                      <a:r>
                        <a:rPr lang="it-IT" sz="1100" dirty="0">
                          <a:effectLst/>
                        </a:rPr>
                        <a:t>dimensioni</a:t>
                      </a:r>
                      <a:r>
                        <a:rPr lang="it-IT" sz="1100" b="1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dell’irradiatore, peso complessivo e struttura di appoggio</a:t>
                      </a:r>
                      <a:r>
                        <a:rPr lang="it-IT" sz="1100" b="1" dirty="0"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26530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Numero di lampade 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552544"/>
                  </a:ext>
                </a:extLst>
              </a:tr>
              <a:tr h="5600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Tempo di durata della procedura di irradiamento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3167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Accesso alla programmazione dei parametri mediante autentificazione dell’operatore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3557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Possibilità di variare l’energia erogabile per l’irradiamento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38912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Allarmi: indicare le tipologie di allarme presenti e le modalità di evidenze (saranno preferiti quelli funzionanti in entrambe le modalità acustico/visivo)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22646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Possibilità di aliquotare campioni in modalità sterile, per effettuare controlli di qualità.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25110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Interfaccia Touchscreen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820290"/>
                  </a:ext>
                </a:extLst>
              </a:tr>
              <a:tr h="25110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9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Semplicità di utilizzo. Intuitività e immediatezza dei comandi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676914"/>
                  </a:ext>
                </a:extLst>
              </a:tr>
              <a:tr h="12204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</a:rPr>
                        <a:t>10</a:t>
                      </a:r>
                      <a:endParaRPr lang="it-IT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Sostenibilità ambientale: verranno valutati i seguenti elementi:</a:t>
                      </a:r>
                    </a:p>
                    <a:p>
                      <a:pPr marL="342900" lvl="0" indent="-342900" algn="l"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Consumo massimo di energia in funzionamento kw/h;</a:t>
                      </a:r>
                    </a:p>
                    <a:p>
                      <a:pPr marL="342900" lvl="0" indent="-342900" algn="l"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Volume e peso del packaging da smaltire;</a:t>
                      </a:r>
                    </a:p>
                    <a:p>
                      <a:pPr marL="342900" lvl="0" indent="-342900" algn="l"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Percentuali di componenti riciclate nel packaging</a:t>
                      </a:r>
                      <a:endParaRPr lang="it-IT" sz="11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95869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706507-EE06-0D7B-8685-A27F099D019D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LOTTO 6  - </a:t>
            </a:r>
            <a:r>
              <a: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FOTOAFERESI EXTRACORPOREA OFFLINE PER PRODOTTI CELLULARI  3/3 </a:t>
            </a:r>
            <a:endParaRPr lang="it-IT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85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25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7  - </a:t>
            </a:r>
            <a:r>
              <a:rPr lang="it-IT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PROCEDURE DI RECUPERO SANGUE INTRA E POST-OPERATORIO  1/3 </a:t>
            </a:r>
            <a:endParaRPr lang="it-IT" sz="28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3F4B80-8A83-2465-F9D9-3D78B4A77BDA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E065CE1-C3CF-0229-C5D9-D54B4C310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559168"/>
              </p:ext>
            </p:extLst>
          </p:nvPr>
        </p:nvGraphicFramePr>
        <p:xfrm>
          <a:off x="1326930" y="828354"/>
          <a:ext cx="9953883" cy="451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04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26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8" y="406734"/>
            <a:ext cx="1125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7  - AFERESI TERAPEUTICA E RACCOLTA CELLULE STAMINALI  2/3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B07F06-232C-335B-E66C-72D2AAE143B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8A3D022-78F7-4C07-14C2-575B14C17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75682"/>
              </p:ext>
            </p:extLst>
          </p:nvPr>
        </p:nvGraphicFramePr>
        <p:xfrm>
          <a:off x="615831" y="1239651"/>
          <a:ext cx="10763369" cy="339585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835001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9928368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3608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553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 Sistema automatico </a:t>
                      </a:r>
                      <a:r>
                        <a:rPr lang="it-IT" sz="1200" dirty="0">
                          <a:effectLst/>
                        </a:rPr>
                        <a:t>corredato da idoneo gruppo di continuità;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4478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Recupero di globuli rossi lavati;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6810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Raccolta e lavaggio in circuito chiuso;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4478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Apparecchiatura trasportabile;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9050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Gli accessori destinati a raccolta o trattamento di sangue o emocomponenti devono essere in confezione monouso sterile, materiale biocompatibile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48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27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235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Sistema per procedure di recupero sangue intra e post - operatorio</a:t>
            </a:r>
            <a:r>
              <a:rPr lang="it-IT" sz="1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sarà valutato in base ai seguenti parametri:</a:t>
            </a:r>
            <a:endParaRPr lang="it-I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F098FB-2BA3-49E0-6CFE-CD4CDF012F38}"/>
              </a:ext>
            </a:extLst>
          </p:cNvPr>
          <p:cNvSpPr txBox="1"/>
          <p:nvPr/>
        </p:nvSpPr>
        <p:spPr>
          <a:xfrm>
            <a:off x="524549" y="420748"/>
            <a:ext cx="1125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LOTTO 7  - PROCEDURE DI RECUPERO SANGUE INTRA E POST-OPERATORIO 3/3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67AF2A7-6E9D-85BC-F8C9-8A66A59DA5D3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AE52B95-F451-804D-16AB-6A993A113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0442"/>
              </p:ext>
            </p:extLst>
          </p:nvPr>
        </p:nvGraphicFramePr>
        <p:xfrm>
          <a:off x="3776355" y="1783579"/>
          <a:ext cx="7518229" cy="3537721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708000">
                  <a:extLst>
                    <a:ext uri="{9D8B030D-6E8A-4147-A177-3AD203B41FA5}">
                      <a16:colId xmlns:a16="http://schemas.microsoft.com/office/drawing/2014/main" val="1849536274"/>
                    </a:ext>
                  </a:extLst>
                </a:gridCol>
                <a:gridCol w="6810229">
                  <a:extLst>
                    <a:ext uri="{9D8B030D-6E8A-4147-A177-3AD203B41FA5}">
                      <a16:colId xmlns:a16="http://schemas.microsoft.com/office/drawing/2014/main" val="241590667"/>
                    </a:ext>
                  </a:extLst>
                </a:gridCol>
              </a:tblGrid>
              <a:tr h="63438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Grado di automazione e semplicità delle procedure </a:t>
                      </a:r>
                      <a:r>
                        <a:rPr lang="it-IT" sz="1200" dirty="0">
                          <a:effectLst/>
                        </a:rPr>
                        <a:t>di assemblaggio e gestione dei kit e di tutte le altre fasi.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960410"/>
                  </a:ext>
                </a:extLst>
              </a:tr>
              <a:tr h="7525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Percentuale di ematocrito del prodotto finale.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335890"/>
                  </a:ext>
                </a:extLst>
              </a:tr>
              <a:tr h="4255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Gestione informatica dei dati per inserimento in cartella clinica e statistiche.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70852"/>
                  </a:ext>
                </a:extLst>
              </a:tr>
              <a:tr h="6035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Capacità di processare piccoli volumi, per uso pediatrico, garantendo la medesima concentrazione del prodotto finale.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566643"/>
                  </a:ext>
                </a:extLst>
              </a:tr>
              <a:tr h="51313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Possibilità di reinfondere il prodotto anche durante il recupero.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473626"/>
                  </a:ext>
                </a:extLst>
              </a:tr>
              <a:tr h="3043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6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Allarmi visivi e sonori.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327664"/>
                  </a:ext>
                </a:extLst>
              </a:tr>
              <a:tr h="3043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7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8" marR="44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Formazione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34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88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Note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Il presente materiale,</a:t>
            </a:r>
            <a:r>
              <a:rPr lang="it-IT" dirty="0"/>
              <a:t> </a:t>
            </a:r>
            <a:r>
              <a:rPr lang="it-IT" dirty="0">
                <a:effectLst/>
              </a:rPr>
              <a:t>suscettibile di variazioni, anche sostanziali, nella stesura finale della documentazione di gara, sarà messo a disposizione sulla piattaforma SIAPS di So.Re.Sa. </a:t>
            </a:r>
            <a:endParaRPr lang="it-IT" dirty="0"/>
          </a:p>
          <a:p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Eventuali osservazioni dovranno pervenire entro il giorno 27 Marzo, mediante l’apposita funzione «Consultazione preliminare di mercato» disponibile nell’area riservata di Soresa.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it-IT" dirty="0"/>
              <a:t>Per la modalità di partecipazione alla consultazione preliminare di mercato si rimanda alla guida </a:t>
            </a: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OE_Manuale_Risposta_ConsultazionePrelimianrediMercato</a:t>
            </a:r>
            <a:endParaRPr lang="it-IT" dirty="0"/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L’esito della presente consultazione non è in alcun modo vincolante per So.Re.Sa. S.p.A., che si riserva la più ampia discrezionalità rispetto alle decisioni da adottare.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28</a:t>
            </a:fld>
            <a:endParaRPr lang="it-IT" dirty="0"/>
          </a:p>
        </p:txBody>
      </p:sp>
      <p:pic>
        <p:nvPicPr>
          <p:cNvPr id="11" name="Segnaposto immagine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57" t="-231" r="16551" b="231"/>
          <a:stretch/>
        </p:blipFill>
        <p:spPr>
          <a:xfrm>
            <a:off x="3967163" y="1233488"/>
            <a:ext cx="4257675" cy="5148262"/>
          </a:xfr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155BA4B-E0CF-2486-7CFE-E60D4AD8A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03052" y="266730"/>
            <a:ext cx="2402379" cy="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Oggetto della procedura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it-IT" sz="8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it-IT" sz="800" dirty="0"/>
          </a:p>
        </p:txBody>
      </p:sp>
      <p:pic>
        <p:nvPicPr>
          <p:cNvPr id="9" name="Segnaposto immagine 18">
            <a:extLst>
              <a:ext uri="{FF2B5EF4-FFF2-40B4-BE49-F238E27FC236}">
                <a16:creationId xmlns:a16="http://schemas.microsoft.com/office/drawing/2014/main" id="{FAF875A2-948B-942E-984C-48DAAE69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7974"/>
          <a:stretch/>
        </p:blipFill>
        <p:spPr>
          <a:xfrm>
            <a:off x="371476" y="260350"/>
            <a:ext cx="11520488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82CE92-CD8A-40C2-CB4B-6FE7125D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it-IT" noProof="0" smtClean="0"/>
              <a:t>4</a:t>
            </a:fld>
            <a:endParaRPr lang="it-IT" noProof="0" dirty="0"/>
          </a:p>
        </p:txBody>
      </p:sp>
      <p:graphicFrame>
        <p:nvGraphicFramePr>
          <p:cNvPr id="7" name="Segnaposto contenuto 5">
            <a:extLst>
              <a:ext uri="{FF2B5EF4-FFF2-40B4-BE49-F238E27FC236}">
                <a16:creationId xmlns:a16="http://schemas.microsoft.com/office/drawing/2014/main" id="{BA49963C-C01C-B1EE-595F-61F492C390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4873020"/>
              </p:ext>
            </p:extLst>
          </p:nvPr>
        </p:nvGraphicFramePr>
        <p:xfrm>
          <a:off x="923535" y="2353087"/>
          <a:ext cx="9501878" cy="363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magine 14" descr="Provetta con campione di sangue">
            <a:extLst>
              <a:ext uri="{FF2B5EF4-FFF2-40B4-BE49-F238E27FC236}">
                <a16:creationId xmlns:a16="http://schemas.microsoft.com/office/drawing/2014/main" id="{E5635C49-51C6-B352-4922-BF2C856F12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5141626" y="1593426"/>
            <a:ext cx="7050374" cy="4673506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64D9918-B74E-18F0-1634-E3752AE26149}"/>
              </a:ext>
            </a:extLst>
          </p:cNvPr>
          <p:cNvSpPr/>
          <p:nvPr/>
        </p:nvSpPr>
        <p:spPr>
          <a:xfrm>
            <a:off x="505731" y="2937956"/>
            <a:ext cx="8080557" cy="270609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D76FFC-EC4C-23D5-9B46-F33E19FDA61E}"/>
              </a:ext>
            </a:extLst>
          </p:cNvPr>
          <p:cNvSpPr txBox="1"/>
          <p:nvPr/>
        </p:nvSpPr>
        <p:spPr>
          <a:xfrm>
            <a:off x="1495511" y="3506173"/>
            <a:ext cx="6100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kern="1200" dirty="0">
                <a:solidFill>
                  <a:schemeClr val="tx1"/>
                </a:solidFill>
                <a:latin typeface="+mn-lt"/>
              </a:rPr>
              <a:t>Sistemi per Aferesi </a:t>
            </a:r>
            <a:r>
              <a:rPr lang="en-US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 </a:t>
            </a:r>
            <a:r>
              <a:rPr lang="it-IT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Sistemi per procedure </a:t>
            </a:r>
            <a:br>
              <a:rPr lang="it-IT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it-IT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 recupero sangue intra e post-operatorio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</a:rPr>
              <a:t>destinati ai servizi immunotrasfusionali (SIT) delle AA.SS. Della Regione Campania 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2CD83B2D-A877-50B3-C137-ADCFE1D9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34" y="1426763"/>
            <a:ext cx="4522979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procedura ha ad oggetto la fornitura quinquiennale di: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259D1CB-0FED-34E8-F962-2716AC2114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03052" y="266730"/>
            <a:ext cx="2402379" cy="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1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2C00B059-8249-401E-BECD-DC838B36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Criterio di aggiudicazione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1E71C2-3FC1-41C1-8255-33A1AC8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5</a:t>
            </a:fld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D42596E-DB09-43F7-A053-18CEB2DDE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L’aggiudicazione avverrà secondo il criterio dell’offerta economicamente più vantaggiosa sulla base del MIGLIOR RAPPORTO QUALITÀ/PREZZO ai sensi dell’art 95, comma 2, del D.Lgs. n. 50 del 2016.</a:t>
            </a:r>
          </a:p>
        </p:txBody>
      </p:sp>
      <p:sp>
        <p:nvSpPr>
          <p:cNvPr id="6" name="Triangolo 5">
            <a:extLst>
              <a:ext uri="{FF2B5EF4-FFF2-40B4-BE49-F238E27FC236}">
                <a16:creationId xmlns:a16="http://schemas.microsoft.com/office/drawing/2014/main" id="{900C0D6A-189A-624D-AAA0-7ACCF4503515}"/>
              </a:ext>
            </a:extLst>
          </p:cNvPr>
          <p:cNvSpPr/>
          <p:nvPr/>
        </p:nvSpPr>
        <p:spPr>
          <a:xfrm rot="5400000">
            <a:off x="4277733" y="4499754"/>
            <a:ext cx="1394085" cy="8244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7032C7-A772-EE09-3AC5-9BBADBDA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03052" y="266730"/>
            <a:ext cx="2402379" cy="803228"/>
          </a:xfrm>
          <a:prstGeom prst="rect">
            <a:avLst/>
          </a:prstGeom>
        </p:spPr>
      </p:pic>
      <p:pic>
        <p:nvPicPr>
          <p:cNvPr id="9" name="Segnaposto immagine 10">
            <a:extLst>
              <a:ext uri="{FF2B5EF4-FFF2-40B4-BE49-F238E27FC236}">
                <a16:creationId xmlns:a16="http://schemas.microsoft.com/office/drawing/2014/main" id="{F7AD7F0B-CA3C-659E-6660-39D40F64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248" r="32248"/>
          <a:stretch>
            <a:fillRect/>
          </a:stretch>
        </p:blipFill>
        <p:spPr>
          <a:xfrm flipH="1">
            <a:off x="7053942" y="1238249"/>
            <a:ext cx="5138058" cy="4978400"/>
          </a:xfrm>
          <a:prstGeom prst="rect">
            <a:avLst/>
          </a:prstGeom>
        </p:spPr>
      </p:pic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B99B5B1F-8B44-98AD-1F20-F66D18696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88993"/>
              </p:ext>
            </p:extLst>
          </p:nvPr>
        </p:nvGraphicFramePr>
        <p:xfrm>
          <a:off x="5387005" y="4719318"/>
          <a:ext cx="680499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498">
                  <a:extLst>
                    <a:ext uri="{9D8B030D-6E8A-4147-A177-3AD203B41FA5}">
                      <a16:colId xmlns:a16="http://schemas.microsoft.com/office/drawing/2014/main" val="2142141867"/>
                    </a:ext>
                  </a:extLst>
                </a:gridCol>
                <a:gridCol w="3402498">
                  <a:extLst>
                    <a:ext uri="{9D8B030D-6E8A-4147-A177-3AD203B41FA5}">
                      <a16:colId xmlns:a16="http://schemas.microsoft.com/office/drawing/2014/main" val="3753923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ELEMENTI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 MASSIMO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9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Punteggio tecnico massimo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8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Punteggio economico massimo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21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Punteggio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8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1768246-2496-4F97-8FCA-02252116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Suddivisione in lotti</a:t>
            </a:r>
          </a:p>
        </p:txBody>
      </p:sp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1EDAEC7-5EA6-5A37-AAE0-94269AED7B68}"/>
              </a:ext>
            </a:extLst>
          </p:cNvPr>
          <p:cNvSpPr/>
          <p:nvPr/>
        </p:nvSpPr>
        <p:spPr>
          <a:xfrm>
            <a:off x="371474" y="1184224"/>
            <a:ext cx="2806441" cy="2488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 procedura in oggetto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è suddivisa in </a:t>
            </a:r>
            <a:r>
              <a:rPr lang="en-US" sz="2000" b="1" dirty="0">
                <a:solidFill>
                  <a:schemeClr val="tx1"/>
                </a:solidFill>
              </a:rPr>
              <a:t>7 lotti </a:t>
            </a:r>
            <a:r>
              <a:rPr lang="en-US" sz="2000" dirty="0">
                <a:solidFill>
                  <a:schemeClr val="tx1"/>
                </a:solidFill>
              </a:rPr>
              <a:t>in base alle diverse tipologie di procedure da eseguire</a:t>
            </a:r>
            <a:r>
              <a:rPr lang="en-US" sz="2000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4C18D6-1147-8CA3-2610-D3F368E55447}"/>
              </a:ext>
            </a:extLst>
          </p:cNvPr>
          <p:cNvSpPr txBox="1"/>
          <p:nvPr/>
        </p:nvSpPr>
        <p:spPr>
          <a:xfrm>
            <a:off x="6420674" y="1930568"/>
            <a:ext cx="2336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1"/>
                </a:solidFill>
              </a:rPr>
              <a:t>LOTTO 2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Plasmaferesi produttiva monocomponent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88DC3F-9883-8617-2EFD-C93D26DAF313}"/>
              </a:ext>
            </a:extLst>
          </p:cNvPr>
          <p:cNvSpPr txBox="1"/>
          <p:nvPr/>
        </p:nvSpPr>
        <p:spPr>
          <a:xfrm>
            <a:off x="3338338" y="1930568"/>
            <a:ext cx="2757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LOTTO 1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Aferesi Produttiva multicomponent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17B5C3A-914D-840E-C437-7F590FAD2F3D}"/>
              </a:ext>
            </a:extLst>
          </p:cNvPr>
          <p:cNvSpPr txBox="1"/>
          <p:nvPr/>
        </p:nvSpPr>
        <p:spPr>
          <a:xfrm>
            <a:off x="9338759" y="1930568"/>
            <a:ext cx="23666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LOTTO 3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Aferesi terapeutica e raccolta cellule staminali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219B3D2-9A81-CCE6-B5F4-84BF1F9FEE24}"/>
              </a:ext>
            </a:extLst>
          </p:cNvPr>
          <p:cNvSpPr txBox="1"/>
          <p:nvPr/>
        </p:nvSpPr>
        <p:spPr>
          <a:xfrm>
            <a:off x="591358" y="4250741"/>
            <a:ext cx="23666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LOTTO 4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Aferesi terapeutica selettiva extracorporea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378DB72-F2E5-0A9F-3E29-9CBBF3C37751}"/>
              </a:ext>
            </a:extLst>
          </p:cNvPr>
          <p:cNvSpPr txBox="1"/>
          <p:nvPr/>
        </p:nvSpPr>
        <p:spPr>
          <a:xfrm>
            <a:off x="3533833" y="4250741"/>
            <a:ext cx="2366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LOTTO 5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Fotochemioterapia extracorporea online (ECP)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29F4CCE-D8D3-2A09-4B66-8576FE6F2B6F}"/>
              </a:ext>
            </a:extLst>
          </p:cNvPr>
          <p:cNvSpPr txBox="1"/>
          <p:nvPr/>
        </p:nvSpPr>
        <p:spPr>
          <a:xfrm>
            <a:off x="6390802" y="4250741"/>
            <a:ext cx="2366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LOTTO 6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Fotoaferesi extracorporea offline per prodotti cellulari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7BF3B04-69FF-7860-3588-DDCDC73AC176}"/>
              </a:ext>
            </a:extLst>
          </p:cNvPr>
          <p:cNvSpPr txBox="1"/>
          <p:nvPr/>
        </p:nvSpPr>
        <p:spPr>
          <a:xfrm>
            <a:off x="9338759" y="4250741"/>
            <a:ext cx="2366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LOTTO 7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Procedure di recupero sangue intra e post-</a:t>
            </a:r>
            <a:r>
              <a:rPr lang="en-US" dirty="0" err="1">
                <a:solidFill>
                  <a:schemeClr val="bg1"/>
                </a:solidFill>
              </a:rPr>
              <a:t>operatorio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9A661067-FCBB-770D-7929-5CA99D5B2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2055"/>
          <a:stretch/>
        </p:blipFill>
        <p:spPr>
          <a:xfrm>
            <a:off x="9303052" y="266730"/>
            <a:ext cx="2402379" cy="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7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57D590-783D-4191-ABAB-0127495D452B}"/>
              </a:ext>
            </a:extLst>
          </p:cNvPr>
          <p:cNvSpPr txBox="1"/>
          <p:nvPr/>
        </p:nvSpPr>
        <p:spPr>
          <a:xfrm>
            <a:off x="486569" y="406734"/>
            <a:ext cx="9156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1  - AFERESI PRODUTTIVA MULTICOMPONENT  1/3</a:t>
            </a:r>
          </a:p>
        </p:txBody>
      </p:sp>
      <p:graphicFrame>
        <p:nvGraphicFramePr>
          <p:cNvPr id="45" name="Diagramma 44">
            <a:extLst>
              <a:ext uri="{FF2B5EF4-FFF2-40B4-BE49-F238E27FC236}">
                <a16:creationId xmlns:a16="http://schemas.microsoft.com/office/drawing/2014/main" id="{B64EF6B2-A3FF-377A-1475-F2E0134AD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873376"/>
              </p:ext>
            </p:extLst>
          </p:nvPr>
        </p:nvGraphicFramePr>
        <p:xfrm>
          <a:off x="1453529" y="1100435"/>
          <a:ext cx="9700687" cy="535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C3DD301E-3E9F-2D87-1C7B-96AC6A68B25B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370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8</a:t>
            </a:fld>
            <a:endParaRPr lang="it-IT" dirty="0"/>
          </a:p>
        </p:txBody>
      </p:sp>
      <p:graphicFrame>
        <p:nvGraphicFramePr>
          <p:cNvPr id="46" name="Tabella 3">
            <a:extLst>
              <a:ext uri="{FF2B5EF4-FFF2-40B4-BE49-F238E27FC236}">
                <a16:creationId xmlns:a16="http://schemas.microsoft.com/office/drawing/2014/main" id="{11E93CA2-783B-04CB-9877-6071B2339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59293"/>
              </p:ext>
            </p:extLst>
          </p:nvPr>
        </p:nvGraphicFramePr>
        <p:xfrm>
          <a:off x="850901" y="1217012"/>
          <a:ext cx="10517712" cy="501627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815943">
                  <a:extLst>
                    <a:ext uri="{9D8B030D-6E8A-4147-A177-3AD203B41FA5}">
                      <a16:colId xmlns:a16="http://schemas.microsoft.com/office/drawing/2014/main" val="500488738"/>
                    </a:ext>
                  </a:extLst>
                </a:gridCol>
                <a:gridCol w="9701769">
                  <a:extLst>
                    <a:ext uri="{9D8B030D-6E8A-4147-A177-3AD203B41FA5}">
                      <a16:colId xmlns:a16="http://schemas.microsoft.com/office/drawing/2014/main" val="594691014"/>
                    </a:ext>
                  </a:extLst>
                </a:gridCol>
              </a:tblGrid>
              <a:tr h="2970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REQUISITI MINIMI DEL SEPARATORE</a:t>
                      </a:r>
                      <a:endParaRPr lang="it-IT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9195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  Separatore cellulare per aferesi produttiva multicomponent  automatico corredato da idoneo gruppo di continuità; 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916205"/>
                  </a:ext>
                </a:extLst>
              </a:tr>
              <a:tr h="3495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Facilmente trasportabile (indicare il peso e se dotato di ruote);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904769"/>
                  </a:ext>
                </a:extLst>
              </a:tr>
              <a:tr h="3495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Raccolta in circuito chiuso;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57946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Residuo leucocitario per unità inferiore a 1x 10</a:t>
                      </a:r>
                      <a:r>
                        <a:rPr lang="it-IT" sz="12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, in conformità al Decreto del Ministro della Salute n. 69 del 2 novembre 2015;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5584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Sistemi di controllo del corretto montaggio dei kit e della corretta esecuzione della procedura (es. rilevazione bolle d'aria nel circuito, formazione di coaguli);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0063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Interfacciamento bidirezionale con il sistema gestionale in uso presso il SIT, e con eventuali upgrade del LIS aziendale esistente o nuova fornitura che si venisse a realizzare, per la trasmissione automatica dei dati.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471099"/>
                  </a:ext>
                </a:extLst>
              </a:tr>
              <a:tr h="326809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</a:rPr>
                        <a:t>REQUISITI MINIMI DEI CIRCUITI MONOUSO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05421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Circuito preassemblato;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027182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Circuito in materiale biocompatibile sterili, monouso e apirogeni;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71734"/>
                  </a:ext>
                </a:extLst>
              </a:tr>
              <a:tr h="3495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Confezionamento singolo dei circuiti preassemblati che garantisca la buona conservazione e il facile stoccaggio;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213664"/>
                  </a:ext>
                </a:extLst>
              </a:tr>
              <a:tr h="3268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4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Sulla confezione dei circuiti deve essere riportata la data di scadenza.</a:t>
                      </a:r>
                    </a:p>
                    <a:p>
                      <a:pPr marL="685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224087"/>
                  </a:ext>
                </a:extLst>
              </a:tr>
            </a:tbl>
          </a:graphicData>
        </a:graphic>
      </p:graphicFrame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E2BBD98-6403-2E8D-6264-DAE97FE51BF2}"/>
              </a:ext>
            </a:extLst>
          </p:cNvPr>
          <p:cNvSpPr txBox="1"/>
          <p:nvPr/>
        </p:nvSpPr>
        <p:spPr>
          <a:xfrm>
            <a:off x="486569" y="406734"/>
            <a:ext cx="9156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1  - AFERESI PRODUTTIVA MULTICOMPONENT  2/3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9C5A814-A6F6-0948-DF37-094AD24FB1BD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319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84475F-A218-40AD-91D5-2A42073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9</a:t>
            </a:fld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55DD6F7-354E-D09A-BF85-5AAB523D2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98907"/>
              </p:ext>
            </p:extLst>
          </p:nvPr>
        </p:nvGraphicFramePr>
        <p:xfrm>
          <a:off x="3776356" y="1774274"/>
          <a:ext cx="7518229" cy="3996357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765759">
                  <a:extLst>
                    <a:ext uri="{9D8B030D-6E8A-4147-A177-3AD203B41FA5}">
                      <a16:colId xmlns:a16="http://schemas.microsoft.com/office/drawing/2014/main" val="3850919939"/>
                    </a:ext>
                  </a:extLst>
                </a:gridCol>
                <a:gridCol w="6752470">
                  <a:extLst>
                    <a:ext uri="{9D8B030D-6E8A-4147-A177-3AD203B41FA5}">
                      <a16:colId xmlns:a16="http://schemas.microsoft.com/office/drawing/2014/main" val="293267420"/>
                    </a:ext>
                  </a:extLst>
                </a:gridCol>
              </a:tblGrid>
              <a:tr h="59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00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</a:rPr>
                        <a:t>Possibilità di reinfusione automatica e programmabile di fisiologica durante le procedure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366978"/>
                  </a:ext>
                </a:extLst>
              </a:tr>
              <a:tr h="5994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Gestione automatica della reinfusione personalizzata del citrato.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394078"/>
                  </a:ext>
                </a:extLst>
              </a:tr>
              <a:tr h="5994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Trasferimento automatico e programmabile del SAG M nelle procedure in cui si raccolgono eritrociti.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932276"/>
                  </a:ext>
                </a:extLst>
              </a:tr>
              <a:tr h="5994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Lavaggio parziale degli eritrociti.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443960"/>
                  </a:ext>
                </a:extLst>
              </a:tr>
              <a:tr h="87466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Movimentazione agevole del separatore (dimensioni, peso e ergonomia)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8106738"/>
                  </a:ext>
                </a:extLst>
              </a:tr>
              <a:tr h="7238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6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Presenza di dispositivi di sicurezza (allarmi acustici/visivi, sensori, dispositivi di bloccaggio) necessari per garantire un uso corretto e sicuro per il paziente e per l’operatore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463601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0D1EC392-CEBB-0CA3-654A-58CF3839A9D2}"/>
              </a:ext>
            </a:extLst>
          </p:cNvPr>
          <p:cNvSpPr/>
          <p:nvPr/>
        </p:nvSpPr>
        <p:spPr>
          <a:xfrm>
            <a:off x="375780" y="1315233"/>
            <a:ext cx="3294345" cy="55427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CBD765-9119-0AAC-230A-A09031076DD9}"/>
              </a:ext>
            </a:extLst>
          </p:cNvPr>
          <p:cNvSpPr txBox="1"/>
          <p:nvPr/>
        </p:nvSpPr>
        <p:spPr>
          <a:xfrm>
            <a:off x="524549" y="3257927"/>
            <a:ext cx="2996806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Sistema di </a:t>
            </a:r>
            <a:r>
              <a:rPr lang="it-IT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Aferesi produttiva multicomponent </a:t>
            </a: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sarà valutato </a:t>
            </a:r>
            <a:b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base ai seguenti parametri:</a:t>
            </a: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CFEA5-2F1C-41A5-0C2F-160D8F9FA21C}"/>
              </a:ext>
            </a:extLst>
          </p:cNvPr>
          <p:cNvSpPr txBox="1"/>
          <p:nvPr/>
        </p:nvSpPr>
        <p:spPr>
          <a:xfrm>
            <a:off x="524549" y="2392288"/>
            <a:ext cx="296542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</a:rPr>
              <a:t>PARAMETRI DI VALUTAZIONE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0C70DE-04D7-8705-38A4-154046D2FD76}"/>
              </a:ext>
            </a:extLst>
          </p:cNvPr>
          <p:cNvSpPr txBox="1"/>
          <p:nvPr/>
        </p:nvSpPr>
        <p:spPr>
          <a:xfrm>
            <a:off x="486569" y="406734"/>
            <a:ext cx="9156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LOTTO 1  - AFERESI PRODUTTIVA MULTICOMPONENT  3/3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CB9F18-60AE-0596-52FD-3FC657AF65B8}"/>
              </a:ext>
            </a:extLst>
          </p:cNvPr>
          <p:cNvSpPr/>
          <p:nvPr/>
        </p:nvSpPr>
        <p:spPr>
          <a:xfrm>
            <a:off x="0" y="261944"/>
            <a:ext cx="375780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500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esa" id="{6AF96F5F-D122-CC49-B27D-4D15948AC646}" vid="{CA4C5998-36F3-5940-BA1C-0440BFACE78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iapsAmministrazioneTrasparente" ma:contentTypeID="0x01009EA7F58EC9F24C989BA50053C6DFDE2E008759DAD62F381942866EA29923E26B2B" ma:contentTypeVersion="0" ma:contentTypeDescription="My Content Type" ma:contentTypeScope="" ma:versionID="a17f9c8f7eff1ecb6bdfc1ff5fa56264">
  <xsd:schema xmlns:xsd="http://www.w3.org/2001/XMLSchema" xmlns:xs="http://www.w3.org/2001/XMLSchema" xmlns:p="http://schemas.microsoft.com/office/2006/metadata/properties" xmlns:ns2="397B19D0-B431-4FEA-9FA1-A80706919F20" xmlns:ns3="d77a602b-ccae-41da-9e86-a315a40decae" targetNamespace="http://schemas.microsoft.com/office/2006/metadata/properties" ma:root="true" ma:fieldsID="41a02289bf8ea3558596bd4de57f4779" ns2:_="" ns3:_="">
    <xsd:import namespace="397B19D0-B431-4FEA-9FA1-A80706919F20"/>
    <xsd:import namespace="d77a602b-ccae-41da-9e86-a315a40decae"/>
    <xsd:element name="properties">
      <xsd:complexType>
        <xsd:sequence>
          <xsd:element name="documentManagement">
            <xsd:complexType>
              <xsd:all>
                <xsd:element ref="ns2:siapsDataPubblicazione" minOccurs="0"/>
                <xsd:element ref="ns2:siapsSintesi" minOccurs="0"/>
                <xsd:element ref="ns3:Index" minOccurs="0"/>
                <xsd:element ref="ns2:siapsOrd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19D0-B431-4FEA-9FA1-A80706919F20" elementFormDefault="qualified">
    <xsd:import namespace="http://schemas.microsoft.com/office/2006/documentManagement/types"/>
    <xsd:import namespace="http://schemas.microsoft.com/office/infopath/2007/PartnerControls"/>
    <xsd:element name="siapsDataPubblicazione" ma:index="2" nillable="true" ma:displayName="Data Pubblicazione" ma:format="DateOnly" ma:internalName="siapsDataPubblicazione">
      <xsd:simpleType>
        <xsd:restriction base="dms:DateTime"/>
      </xsd:simpleType>
    </xsd:element>
    <xsd:element name="siapsSintesi" ma:index="3" nillable="true" ma:displayName="Sintesi" ma:internalName="siapsSintesi">
      <xsd:simpleType>
        <xsd:restriction base="dms:Note"/>
      </xsd:simpleType>
    </xsd:element>
    <xsd:element name="siapsOrdine" ma:index="5" nillable="true" ma:displayName="Ordine" ma:decimals="0" ma:description="L'ordine di visualizzazione dell'elemento nell'ambito di un gruppo di elementi" ma:internalName="siapsOrdin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a602b-ccae-41da-9e86-a315a40decae" elementFormDefault="qualified">
    <xsd:import namespace="http://schemas.microsoft.com/office/2006/documentManagement/types"/>
    <xsd:import namespace="http://schemas.microsoft.com/office/infopath/2007/PartnerControls"/>
    <xsd:element name="Index" ma:index="4" nillable="true" ma:displayName="Index" ma:internalName="Index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apsDataPubblicazione xmlns="397B19D0-B431-4FEA-9FA1-A80706919F20">2023-03-20T23:00:00+00:00</siapsDataPubblicazione>
    <Index xmlns="d77a602b-ccae-41da-9e86-a315a40decae" xsi:nil="true"/>
    <siapsSintesi xmlns="397B19D0-B431-4FEA-9FA1-A80706919F20" xsi:nil="true"/>
    <siapsOrdine xmlns="397B19D0-B431-4FEA-9FA1-A80706919F20" xsi:nil="true"/>
  </documentManagement>
</p:properties>
</file>

<file path=customXml/itemProps1.xml><?xml version="1.0" encoding="utf-8"?>
<ds:datastoreItem xmlns:ds="http://schemas.openxmlformats.org/officeDocument/2006/customXml" ds:itemID="{596E9198-3E67-4E95-AB6B-2E8B3F9AC752}"/>
</file>

<file path=customXml/itemProps2.xml><?xml version="1.0" encoding="utf-8"?>
<ds:datastoreItem xmlns:ds="http://schemas.openxmlformats.org/officeDocument/2006/customXml" ds:itemID="{60E01758-27FA-4065-8BCE-309CE1B89ADF}"/>
</file>

<file path=customXml/itemProps3.xml><?xml version="1.0" encoding="utf-8"?>
<ds:datastoreItem xmlns:ds="http://schemas.openxmlformats.org/officeDocument/2006/customXml" ds:itemID="{614144D6-EB5F-4A35-B17E-05D87F22CB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3407</Words>
  <Application>Microsoft Office PowerPoint</Application>
  <PresentationFormat>Widescreen</PresentationFormat>
  <Paragraphs>488</Paragraphs>
  <Slides>28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Tema di Office</vt:lpstr>
      <vt:lpstr>Consultazione preliminare  di mercato</vt:lpstr>
      <vt:lpstr>Sommario</vt:lpstr>
      <vt:lpstr>Oggetto della procedura</vt:lpstr>
      <vt:lpstr>La procedura ha ad oggetto la fornitura quinquiennale di:</vt:lpstr>
      <vt:lpstr>Criterio di aggiudicazione</vt:lpstr>
      <vt:lpstr>Suddivisione in lotti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CONSULTAZIONE PRELIMINARE DI MERCATO PER L’AFFIDAMENTO DELLA FORNITURA DI "SISTEMI PER PROCEDURE DI AFERESI E DI SISTEMI PER PROCEDURE DI RECUPERO SANGUE INTRA E POST-OPERATORIO” </dc:title>
  <dc:creator>g.porfido@soresa.it</dc:creator>
  <cp:lastModifiedBy>Anella Bernardo</cp:lastModifiedBy>
  <cp:revision>33</cp:revision>
  <dcterms:created xsi:type="dcterms:W3CDTF">2023-03-17T20:37:23Z</dcterms:created>
  <dcterms:modified xsi:type="dcterms:W3CDTF">2023-03-20T14:49:55Z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0x01009EA7F58EC9F24C989BA50053C6DFDE2E008759DAD62F381942866EA29923E26B2B</vt:lpwstr>
  </property>
</Properties>
</file>